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9" r:id="rId2"/>
  </p:sldMasterIdLst>
  <p:notesMasterIdLst>
    <p:notesMasterId r:id="rId18"/>
  </p:notesMasterIdLst>
  <p:sldIdLst>
    <p:sldId id="258" r:id="rId3"/>
    <p:sldId id="259" r:id="rId4"/>
    <p:sldId id="270" r:id="rId5"/>
    <p:sldId id="292" r:id="rId6"/>
    <p:sldId id="293" r:id="rId7"/>
    <p:sldId id="283" r:id="rId8"/>
    <p:sldId id="294" r:id="rId9"/>
    <p:sldId id="290" r:id="rId10"/>
    <p:sldId id="291" r:id="rId11"/>
    <p:sldId id="284" r:id="rId12"/>
    <p:sldId id="301" r:id="rId13"/>
    <p:sldId id="296" r:id="rId14"/>
    <p:sldId id="286" r:id="rId15"/>
    <p:sldId id="288" r:id="rId16"/>
    <p:sldId id="285" r:id="rId17"/>
  </p:sldIdLst>
  <p:sldSz cx="10693400" cy="75612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381">
          <p15:clr>
            <a:srgbClr val="A4A3A4"/>
          </p15:clr>
        </p15:guide>
        <p15:guide id="2" pos="3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gray"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84C6"/>
    <a:srgbClr val="FF7C80"/>
    <a:srgbClr val="1C66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41" autoAdjust="0"/>
    <p:restoredTop sz="70307" autoAdjust="0"/>
  </p:normalViewPr>
  <p:slideViewPr>
    <p:cSldViewPr snapToGrid="0">
      <p:cViewPr>
        <p:scale>
          <a:sx n="70" d="100"/>
          <a:sy n="70" d="100"/>
        </p:scale>
        <p:origin x="-624" y="1080"/>
      </p:cViewPr>
      <p:guideLst>
        <p:guide orient="horz" pos="2381"/>
        <p:guide pos="3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10.tiff>
</file>

<file path=ppt/media/image11.tiff>
</file>

<file path=ppt/media/image12.tiff>
</file>

<file path=ppt/media/image13.png>
</file>

<file path=ppt/media/image14.png>
</file>

<file path=ppt/media/image15.svg>
</file>

<file path=ppt/media/image15.tiff>
</file>

<file path=ppt/media/image16.jpg>
</file>

<file path=ppt/media/image17.png>
</file>

<file path=ppt/media/image18.png>
</file>

<file path=ppt/media/image19.jpe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543EC8-4E6D-46BD-944B-963EC29406E5}" type="datetimeFigureOut">
              <a:rPr lang="ko-KR" altLang="en-US" smtClean="0"/>
              <a:t>2020-06-03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143000"/>
            <a:ext cx="4365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43497E-7C23-425D-9327-51260E98B4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200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3497E-7C23-425D-9327-51260E98B4A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01675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네티로</a:t>
            </a:r>
            <a:r>
              <a:rPr lang="ko-KR" altLang="en-US" dirty="0" smtClean="0"/>
              <a:t> 서버와 클라이언트를 어떻게 구성했는지 설명하겠습니다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err="1" smtClean="0"/>
              <a:t>컨슈머가</a:t>
            </a:r>
            <a:r>
              <a:rPr lang="ko-KR" altLang="en-US" dirty="0" smtClean="0"/>
              <a:t> 있는 쪽을 서버로 하고 각각의 자원들을 클라이언트로 설정했습니다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서버가 구동하게 되면 서버 채널이 생기고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각각의 클라이언트가 서버에 연결을 요청하면 서버 쪽에서는 각 클라이언트와의 입출력을 위한 채널이 생깁니다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이렇게 최초의 채널이 생기면 채널 </a:t>
            </a:r>
            <a:r>
              <a:rPr lang="ko-KR" altLang="en-US" baseline="0" dirty="0" err="1" smtClean="0"/>
              <a:t>엑티브라는</a:t>
            </a:r>
            <a:r>
              <a:rPr lang="ko-KR" altLang="en-US" baseline="0" dirty="0" smtClean="0"/>
              <a:t> 이벤트가 발생하고 이벤트 </a:t>
            </a:r>
            <a:r>
              <a:rPr lang="ko-KR" altLang="en-US" baseline="0" dirty="0" err="1" smtClean="0"/>
              <a:t>핸들러를</a:t>
            </a:r>
            <a:r>
              <a:rPr lang="ko-KR" altLang="en-US" baseline="0" dirty="0" smtClean="0"/>
              <a:t> 통해서 해당 이벤트를 처리 할 </a:t>
            </a:r>
            <a:r>
              <a:rPr lang="ko-KR" altLang="en-US" baseline="0" dirty="0" err="1" smtClean="0"/>
              <a:t>수있는데</a:t>
            </a:r>
            <a:endParaRPr lang="en-US" altLang="ko-KR" baseline="0" dirty="0" smtClean="0"/>
          </a:p>
          <a:p>
            <a:r>
              <a:rPr lang="ko-KR" altLang="en-US" baseline="0" dirty="0" smtClean="0"/>
              <a:t>이때 저희는 </a:t>
            </a:r>
            <a:r>
              <a:rPr lang="en-US" altLang="ko-KR" baseline="0" dirty="0" smtClean="0"/>
              <a:t>client</a:t>
            </a:r>
            <a:r>
              <a:rPr lang="ko-KR" altLang="en-US" baseline="0" dirty="0" smtClean="0"/>
              <a:t>가 어떤 종류의 </a:t>
            </a:r>
            <a:r>
              <a:rPr lang="ko-KR" altLang="en-US" baseline="0" dirty="0" err="1" smtClean="0"/>
              <a:t>머신인지</a:t>
            </a:r>
            <a:r>
              <a:rPr lang="ko-KR" altLang="en-US" baseline="0" dirty="0" smtClean="0"/>
              <a:t> 즉 </a:t>
            </a:r>
            <a:r>
              <a:rPr lang="ko-KR" altLang="en-US" baseline="0" dirty="0" err="1" smtClean="0"/>
              <a:t>커피머신인지</a:t>
            </a:r>
            <a:r>
              <a:rPr lang="ko-KR" altLang="en-US" baseline="0" dirty="0" smtClean="0"/>
              <a:t> 믹서기인지를 알리는 메시지를 보냅니다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그러면 서버에는 해당 채널이 </a:t>
            </a:r>
            <a:r>
              <a:rPr lang="ko-KR" altLang="en-US" baseline="0" dirty="0" err="1" smtClean="0"/>
              <a:t>어떤한</a:t>
            </a:r>
            <a:r>
              <a:rPr lang="ko-KR" altLang="en-US" baseline="0" dirty="0" smtClean="0"/>
              <a:t> 속성을 가진 </a:t>
            </a:r>
            <a:r>
              <a:rPr lang="ko-KR" altLang="en-US" baseline="0" dirty="0" err="1" smtClean="0"/>
              <a:t>머신인지</a:t>
            </a:r>
            <a:r>
              <a:rPr lang="ko-KR" altLang="en-US" baseline="0" dirty="0" smtClean="0"/>
              <a:t> 기록하고 해당 채널의 참조를 공유 자료구조에 저장합니다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err="1" smtClean="0"/>
              <a:t>컨슈머에</a:t>
            </a:r>
            <a:r>
              <a:rPr lang="ko-KR" altLang="en-US" baseline="0" dirty="0" smtClean="0"/>
              <a:t> 요청이 </a:t>
            </a:r>
            <a:r>
              <a:rPr lang="ko-KR" altLang="en-US" baseline="0" dirty="0" err="1" smtClean="0"/>
              <a:t>들어오게되면</a:t>
            </a:r>
            <a:r>
              <a:rPr lang="ko-KR" altLang="en-US" baseline="0" dirty="0" smtClean="0"/>
              <a:t> 해당 요청을 처리하기 위해 </a:t>
            </a:r>
            <a:r>
              <a:rPr lang="ko-KR" altLang="en-US" baseline="0" dirty="0" err="1" smtClean="0"/>
              <a:t>머신에게</a:t>
            </a:r>
            <a:r>
              <a:rPr lang="ko-KR" altLang="en-US" baseline="0" dirty="0" smtClean="0"/>
              <a:t> 요청을 </a:t>
            </a:r>
            <a:r>
              <a:rPr lang="ko-KR" altLang="en-US" baseline="0" dirty="0" err="1" smtClean="0"/>
              <a:t>보내야합니다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이때 어떤 </a:t>
            </a:r>
            <a:r>
              <a:rPr lang="ko-KR" altLang="en-US" baseline="0" dirty="0" err="1" smtClean="0"/>
              <a:t>머신인지</a:t>
            </a:r>
            <a:r>
              <a:rPr lang="ko-KR" altLang="en-US" baseline="0" dirty="0" smtClean="0"/>
              <a:t> 구분하기 위해서 아까 말했던 채널 속성을 이용해서 해당 채널에만 요청을 보내게 됩니다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그러면 클라이언트는 요청을 받아서 처리하고 다시 서버에 요청이 완료되었다는 메시지를 보냅니다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서버는 </a:t>
            </a:r>
            <a:r>
              <a:rPr lang="ko-KR" altLang="en-US" baseline="0" dirty="0" err="1" smtClean="0"/>
              <a:t>결과메세지를</a:t>
            </a:r>
            <a:r>
              <a:rPr lang="ko-KR" altLang="en-US" baseline="0" dirty="0" smtClean="0"/>
              <a:t> 확인하여 처리하는 </a:t>
            </a:r>
            <a:r>
              <a:rPr lang="ko-KR" altLang="en-US" baseline="0" dirty="0" err="1" smtClean="0"/>
              <a:t>퍼블리셔에</a:t>
            </a:r>
            <a:r>
              <a:rPr lang="ko-KR" altLang="en-US" baseline="0" dirty="0" smtClean="0"/>
              <a:t> 전달합니다</a:t>
            </a:r>
            <a:r>
              <a:rPr lang="en-US" altLang="ko-KR" baseline="0" dirty="0" smtClean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43497E-7C23-425D-9327-51260E98B4A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47592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서버 </a:t>
            </a:r>
            <a:r>
              <a:rPr kumimoji="1" lang="en-US" altLang="ko-KR" dirty="0" smtClean="0"/>
              <a:t>– </a:t>
            </a:r>
            <a:r>
              <a:rPr kumimoji="1" lang="ko-KR" altLang="en-US" dirty="0" smtClean="0"/>
              <a:t>클라이언트는 네트워크를 통해 데이터를 주고 받기 때문에 원시 바이트를</a:t>
            </a:r>
            <a:endParaRPr kumimoji="1" lang="en-US" altLang="ko-KR" dirty="0" smtClean="0"/>
          </a:p>
          <a:p>
            <a:r>
              <a:rPr kumimoji="1" lang="ko-KR" altLang="en-US" dirty="0" smtClean="0"/>
              <a:t>서버 </a:t>
            </a:r>
            <a:r>
              <a:rPr kumimoji="1" lang="en-US" altLang="ko-KR" dirty="0" smtClean="0"/>
              <a:t>– </a:t>
            </a:r>
            <a:r>
              <a:rPr kumimoji="1" lang="ko-KR" altLang="en-US" dirty="0" smtClean="0"/>
              <a:t>클라이언트가 사용하는 데이터 포맷으로 변환하는 작업이 필요합니다</a:t>
            </a:r>
            <a:r>
              <a:rPr kumimoji="1" lang="en-US" altLang="ko-KR" dirty="0" smtClean="0"/>
              <a:t>. </a:t>
            </a:r>
          </a:p>
          <a:p>
            <a:r>
              <a:rPr kumimoji="1" lang="ko-KR" altLang="en-US" dirty="0" smtClean="0"/>
              <a:t>그래서 저희는 </a:t>
            </a:r>
            <a:r>
              <a:rPr kumimoji="1" lang="en-US" altLang="ko-KR" dirty="0" err="1" smtClean="0"/>
              <a:t>NettyMessage</a:t>
            </a:r>
            <a:r>
              <a:rPr kumimoji="1" lang="ko-KR" altLang="en-US" dirty="0" smtClean="0"/>
              <a:t>라는 저희가 임의로 정한</a:t>
            </a:r>
            <a:endParaRPr kumimoji="1" lang="en-US" altLang="ko-KR" dirty="0" smtClean="0"/>
          </a:p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3497E-7C23-425D-9327-51260E98B4AC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4222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3497E-7C23-425D-9327-51260E98B4AC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7778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3497E-7C23-425D-9327-51260E98B4A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4820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3497E-7C23-425D-9327-51260E98B4A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7920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3497E-7C23-425D-9327-51260E98B4A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75043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3497E-7C23-425D-9327-51260E98B4A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892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3497E-7C23-425D-9327-51260E98B4A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31656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3497E-7C23-425D-9327-51260E98B4A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1121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바리스타는 음료를 제조하기 위해 </a:t>
            </a:r>
            <a:r>
              <a:rPr lang="ko-KR" altLang="en-US" dirty="0" err="1" smtClean="0"/>
              <a:t>커피머신이나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블렌더와</a:t>
            </a:r>
            <a:r>
              <a:rPr lang="ko-KR" altLang="en-US" dirty="0" smtClean="0"/>
              <a:t> 같은 자원을 사용해야 합니다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그리고 </a:t>
            </a:r>
            <a:r>
              <a:rPr lang="ko-KR" altLang="en-US" dirty="0" err="1" smtClean="0"/>
              <a:t>커피머신이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샷을</a:t>
            </a:r>
            <a:r>
              <a:rPr lang="ko-KR" altLang="en-US" dirty="0" smtClean="0"/>
              <a:t> 추출할 때까지는 즉</a:t>
            </a:r>
            <a:r>
              <a:rPr lang="en-US" altLang="ko-KR" dirty="0" smtClean="0"/>
              <a:t>, </a:t>
            </a:r>
            <a:r>
              <a:rPr lang="ko-KR" altLang="en-US" dirty="0" smtClean="0"/>
              <a:t>자원이 일을 </a:t>
            </a:r>
            <a:r>
              <a:rPr lang="ko-KR" altLang="en-US" dirty="0" err="1" smtClean="0"/>
              <a:t>처리하는데는</a:t>
            </a:r>
            <a:r>
              <a:rPr lang="ko-KR" altLang="en-US" dirty="0" smtClean="0"/>
              <a:t> 일정한 시간이 소요됩니다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그 시간 동안 바리스타는 그 앞에서 대기하는 것이 아니라 다른 작업을 수행할 수 있습니다 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이제 이걸 프로그램 관점에서 해석하면 바리스타와 자원은 소켓 통신을 하는데</a:t>
            </a:r>
            <a:r>
              <a:rPr lang="ko-KR" altLang="en-US" baseline="0" dirty="0" smtClean="0"/>
              <a:t> </a:t>
            </a:r>
            <a:r>
              <a:rPr lang="ko-KR" altLang="en-US" dirty="0" err="1" smtClean="0"/>
              <a:t>비동기</a:t>
            </a:r>
            <a:r>
              <a:rPr lang="ko-KR" altLang="en-US" dirty="0" smtClean="0"/>
              <a:t> 요청을 보내고 논 블로킹</a:t>
            </a:r>
            <a:r>
              <a:rPr lang="ko-KR" altLang="en-US" baseline="0" dirty="0" smtClean="0"/>
              <a:t> 상태로</a:t>
            </a:r>
            <a:r>
              <a:rPr lang="ko-KR" altLang="en-US" dirty="0" smtClean="0"/>
              <a:t> 다른 작업을 수행합니다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이러한 네트워크를 구성하기 </a:t>
            </a:r>
            <a:r>
              <a:rPr lang="ko-KR" altLang="en-US" baseline="0" dirty="0" err="1" smtClean="0"/>
              <a:t>네티라는</a:t>
            </a:r>
            <a:r>
              <a:rPr lang="ko-KR" altLang="en-US" baseline="0" dirty="0" smtClean="0"/>
              <a:t> 프레임 워크를 사용해서 만들었습니다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JAVA NIO API</a:t>
            </a:r>
            <a:r>
              <a:rPr lang="ko-KR" altLang="en-US" baseline="0" dirty="0" smtClean="0"/>
              <a:t>로 직접 구현</a:t>
            </a:r>
            <a:endParaRPr lang="en-US" altLang="ko-KR" baseline="0" dirty="0" smtClean="0"/>
          </a:p>
          <a:p>
            <a:r>
              <a:rPr lang="ko-KR" altLang="en-US" baseline="0" dirty="0" err="1" smtClean="0"/>
              <a:t>로할</a:t>
            </a:r>
            <a:r>
              <a:rPr lang="ko-KR" altLang="en-US" baseline="0" dirty="0" smtClean="0"/>
              <a:t> 수도 있지만 복잡도가 높기 때문에 추상화가 잘되어있는 </a:t>
            </a:r>
            <a:r>
              <a:rPr lang="ko-KR" altLang="en-US" baseline="0" dirty="0" err="1" smtClean="0"/>
              <a:t>네티를</a:t>
            </a:r>
            <a:r>
              <a:rPr lang="ko-KR" altLang="en-US" baseline="0" dirty="0" smtClean="0"/>
              <a:t> 사용했다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err="1" smtClean="0"/>
              <a:t>네티를</a:t>
            </a:r>
            <a:r>
              <a:rPr lang="ko-KR" altLang="en-US" baseline="0" dirty="0" smtClean="0"/>
              <a:t> 사용하면 부트스트랩이라는 것을 통해 쉽게 네트워크 어플리케이션을 구성할 수 있는데 </a:t>
            </a:r>
            <a:r>
              <a:rPr lang="ko-KR" altLang="en-US" baseline="0" dirty="0" err="1" smtClean="0"/>
              <a:t>논블로킹</a:t>
            </a:r>
            <a:r>
              <a:rPr lang="ko-KR" altLang="en-US" baseline="0" dirty="0" smtClean="0"/>
              <a:t> 방식이라는 것을 </a:t>
            </a:r>
            <a:r>
              <a:rPr lang="ko-KR" altLang="en-US" baseline="0" dirty="0" err="1" smtClean="0"/>
              <a:t>설정값으로</a:t>
            </a:r>
            <a:r>
              <a:rPr lang="ko-KR" altLang="en-US" baseline="0" dirty="0" smtClean="0"/>
              <a:t> 지정해주는 것으로 쉽게 만들 수 있습니다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43497E-7C23-425D-9327-51260E98B4A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7006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err="1" smtClean="0"/>
              <a:t>네티</a:t>
            </a:r>
            <a:r>
              <a:rPr lang="ko-KR" altLang="en-US" baseline="0" dirty="0" smtClean="0"/>
              <a:t> 특징은 이벤트 기반의 프로그래밍입니다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소켓통신에서 발생하는 상황들을 여러 이벤트로 추상화 하고 </a:t>
            </a:r>
            <a:r>
              <a:rPr lang="ko-KR" altLang="en-US" baseline="0" dirty="0" err="1" smtClean="0"/>
              <a:t>핸들러를</a:t>
            </a:r>
            <a:r>
              <a:rPr lang="ko-KR" altLang="en-US" baseline="0" dirty="0" smtClean="0"/>
              <a:t> 이용해서 각 이벤트를 처리 할 수 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채널의 입출력도 </a:t>
            </a:r>
            <a:r>
              <a:rPr lang="ko-KR" altLang="en-US" baseline="0" dirty="0" err="1" smtClean="0"/>
              <a:t>네티</a:t>
            </a:r>
            <a:r>
              <a:rPr lang="ko-KR" altLang="en-US" baseline="0" dirty="0" smtClean="0"/>
              <a:t> 에서는 입력 이벤트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출력 이벤트로 처리됩니다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이벤트는 </a:t>
            </a:r>
            <a:r>
              <a:rPr lang="ko-KR" altLang="en-US" baseline="0" dirty="0" err="1" smtClean="0"/>
              <a:t>인바운드</a:t>
            </a:r>
            <a:r>
              <a:rPr lang="ko-KR" altLang="en-US" baseline="0" dirty="0" smtClean="0"/>
              <a:t> 이벤트와 아웃바운드 이벤트로 구분합니다</a:t>
            </a:r>
            <a:r>
              <a:rPr lang="en-US" altLang="ko-KR" baseline="0" dirty="0" smtClean="0"/>
              <a:t>. </a:t>
            </a:r>
            <a:r>
              <a:rPr lang="ko-KR" altLang="en-US" baseline="0" dirty="0" err="1" smtClean="0"/>
              <a:t>ㅇ</a:t>
            </a:r>
            <a:r>
              <a:rPr lang="en-US" altLang="ko-KR" baseline="0" dirty="0" smtClean="0"/>
              <a:t> </a:t>
            </a:r>
          </a:p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43497E-7C23-425D-9327-51260E98B4A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700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/>
          <p:cNvSpPr>
            <a:spLocks noGrp="1"/>
          </p:cNvSpPr>
          <p:nvPr>
            <p:ph type="ctrTitle" hasCustomPrompt="1"/>
          </p:nvPr>
        </p:nvSpPr>
        <p:spPr>
          <a:xfrm>
            <a:off x="1206241" y="2109140"/>
            <a:ext cx="7992889" cy="874575"/>
          </a:xfrm>
          <a:prstGeom prst="rect">
            <a:avLst/>
          </a:prstGeo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5000">
                <a:solidFill>
                  <a:srgbClr val="2482C8"/>
                </a:solidFill>
                <a:latin typeface="다키 M Title" pitchFamily="2" charset="-127"/>
                <a:ea typeface="다키 M Title" pitchFamily="2" charset="-127"/>
              </a:defRPr>
            </a:lvl1pPr>
          </a:lstStyle>
          <a:p>
            <a:r>
              <a:rPr lang="ko-KR" altLang="en-US" dirty="0"/>
              <a:t>표지 부제목 입력</a:t>
            </a:r>
          </a:p>
        </p:txBody>
      </p:sp>
      <p:sp>
        <p:nvSpPr>
          <p:cNvPr id="8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314252" y="5131746"/>
            <a:ext cx="2594426" cy="397930"/>
          </a:xfrm>
          <a:prstGeom prst="rect">
            <a:avLst/>
          </a:prstGeo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800">
                <a:solidFill>
                  <a:srgbClr val="9DA6AB"/>
                </a:solidFill>
                <a:latin typeface="다키 L" pitchFamily="2" charset="-127"/>
                <a:ea typeface="다키 L" pitchFamily="2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/>
              <a:t>00 </a:t>
            </a:r>
            <a:r>
              <a:rPr lang="ko-KR" altLang="en-US" dirty="0"/>
              <a:t>팀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1350256" y="0"/>
            <a:ext cx="1926000" cy="1595699"/>
          </a:xfrm>
          <a:prstGeom prst="rect">
            <a:avLst/>
          </a:prstGeom>
          <a:solidFill>
            <a:srgbClr val="2482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Font typeface="Arial" panose="020B0604020202020204" pitchFamily="34" charset="0"/>
              <a:buNone/>
            </a:pPr>
            <a:endParaRPr lang="ko-KR" altLang="en-US"/>
          </a:p>
        </p:txBody>
      </p:sp>
      <p:cxnSp>
        <p:nvCxnSpPr>
          <p:cNvPr id="10" name="직선 연결선 9"/>
          <p:cNvCxnSpPr/>
          <p:nvPr userDrawn="1"/>
        </p:nvCxnSpPr>
        <p:spPr>
          <a:xfrm>
            <a:off x="1314252" y="4932759"/>
            <a:ext cx="2592288" cy="0"/>
          </a:xfrm>
          <a:prstGeom prst="line">
            <a:avLst/>
          </a:prstGeom>
          <a:ln>
            <a:solidFill>
              <a:srgbClr val="9DA6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1314252" y="6587727"/>
            <a:ext cx="2592288" cy="0"/>
          </a:xfrm>
          <a:prstGeom prst="line">
            <a:avLst/>
          </a:prstGeom>
          <a:ln>
            <a:solidFill>
              <a:srgbClr val="9DA6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2" descr="C:\Users\Admin\Desktop\daou_logo_up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9958" y="797849"/>
            <a:ext cx="1326596" cy="557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텍스트 개체 틀 15"/>
          <p:cNvSpPr>
            <a:spLocks noGrp="1"/>
          </p:cNvSpPr>
          <p:nvPr>
            <p:ph type="body" sz="quarter" idx="10" hasCustomPrompt="1"/>
          </p:nvPr>
        </p:nvSpPr>
        <p:spPr>
          <a:xfrm>
            <a:off x="1206501" y="3064278"/>
            <a:ext cx="7993063" cy="115287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rgbClr val="323C46"/>
                </a:solidFill>
                <a:latin typeface="다키 M Title" pitchFamily="2" charset="-127"/>
                <a:ea typeface="다키 M Title" pitchFamily="2" charset="-127"/>
              </a:defRPr>
            </a:lvl1pPr>
          </a:lstStyle>
          <a:p>
            <a:pPr algn="l"/>
            <a:r>
              <a:rPr lang="ko-KR" altLang="en-US" sz="6000" dirty="0">
                <a:solidFill>
                  <a:srgbClr val="323C46"/>
                </a:solidFill>
              </a:rPr>
              <a:t>타이틀을 입력해주세요</a:t>
            </a:r>
          </a:p>
        </p:txBody>
      </p:sp>
      <p:sp>
        <p:nvSpPr>
          <p:cNvPr id="14" name="텍스트 개체 틀 17"/>
          <p:cNvSpPr>
            <a:spLocks noGrp="1"/>
          </p:cNvSpPr>
          <p:nvPr>
            <p:ph type="body" sz="quarter" idx="11" hasCustomPrompt="1"/>
          </p:nvPr>
        </p:nvSpPr>
        <p:spPr>
          <a:xfrm>
            <a:off x="1314252" y="5569517"/>
            <a:ext cx="2592288" cy="3971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>
                <a:solidFill>
                  <a:srgbClr val="9DA6AB"/>
                </a:solidFill>
                <a:latin typeface="다키 L" pitchFamily="2" charset="-127"/>
                <a:ea typeface="다키 L" pitchFamily="2" charset="-127"/>
              </a:defRPr>
            </a:lvl1pPr>
          </a:lstStyle>
          <a:p>
            <a:r>
              <a:rPr lang="ko-KR" altLang="en-US" dirty="0"/>
              <a:t>홍길동</a:t>
            </a:r>
            <a:endParaRPr lang="en-US" altLang="ko-KR" dirty="0"/>
          </a:p>
        </p:txBody>
      </p:sp>
      <p:sp>
        <p:nvSpPr>
          <p:cNvPr id="15" name="텍스트 개체 틀 19"/>
          <p:cNvSpPr>
            <a:spLocks noGrp="1"/>
          </p:cNvSpPr>
          <p:nvPr>
            <p:ph type="body" sz="quarter" idx="12" hasCustomPrompt="1"/>
          </p:nvPr>
        </p:nvSpPr>
        <p:spPr>
          <a:xfrm>
            <a:off x="1314787" y="6006851"/>
            <a:ext cx="2593899" cy="398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9DA6AB"/>
                </a:solidFill>
                <a:latin typeface="다키 L" pitchFamily="2" charset="-127"/>
                <a:ea typeface="다키 L" pitchFamily="2" charset="-127"/>
              </a:defRPr>
            </a:lvl1pPr>
          </a:lstStyle>
          <a:p>
            <a:r>
              <a:rPr lang="en-US" altLang="ko-KR" dirty="0"/>
              <a:t>2016.00.00</a:t>
            </a:r>
          </a:p>
        </p:txBody>
      </p:sp>
    </p:spTree>
    <p:extLst>
      <p:ext uri="{BB962C8B-B14F-4D97-AF65-F5344CB8AC3E}">
        <p14:creationId xmlns:p14="http://schemas.microsoft.com/office/powerpoint/2010/main" val="2346390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bg>
      <p:bgPr>
        <a:solidFill>
          <a:srgbClr val="2482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1206241" y="2109140"/>
            <a:ext cx="7992889" cy="874575"/>
          </a:xfrm>
          <a:prstGeom prst="rect">
            <a:avLst/>
          </a:prstGeo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5000">
                <a:solidFill>
                  <a:srgbClr val="323C46"/>
                </a:solidFill>
                <a:latin typeface="다키 M Title" pitchFamily="2" charset="-127"/>
                <a:ea typeface="다키 M Title" pitchFamily="2" charset="-127"/>
              </a:defRPr>
            </a:lvl1pPr>
          </a:lstStyle>
          <a:p>
            <a:r>
              <a:rPr lang="ko-KR" altLang="en-US" dirty="0"/>
              <a:t>표지 부제목 입력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314252" y="5132962"/>
            <a:ext cx="2594426" cy="397930"/>
          </a:xfrm>
          <a:prstGeom prst="rect">
            <a:avLst/>
          </a:prstGeo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800">
                <a:solidFill>
                  <a:srgbClr val="D8E2E7"/>
                </a:solidFill>
                <a:latin typeface="다키 B" pitchFamily="2" charset="-127"/>
                <a:ea typeface="다키 B" pitchFamily="2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/>
              <a:t>00 </a:t>
            </a:r>
            <a:r>
              <a:rPr lang="ko-KR" altLang="en-US" dirty="0"/>
              <a:t>팀</a:t>
            </a:r>
          </a:p>
        </p:txBody>
      </p:sp>
      <p:sp>
        <p:nvSpPr>
          <p:cNvPr id="8" name="직사각형 7"/>
          <p:cNvSpPr/>
          <p:nvPr userDrawn="1"/>
        </p:nvSpPr>
        <p:spPr>
          <a:xfrm>
            <a:off x="1350256" y="0"/>
            <a:ext cx="1926000" cy="15956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Font typeface="Arial" panose="020B0604020202020204" pitchFamily="34" charset="0"/>
              <a:buNone/>
            </a:pPr>
            <a:endParaRPr lang="ko-KR" altLang="en-US"/>
          </a:p>
        </p:txBody>
      </p:sp>
      <p:cxnSp>
        <p:nvCxnSpPr>
          <p:cNvPr id="13" name="직선 연결선 12"/>
          <p:cNvCxnSpPr/>
          <p:nvPr userDrawn="1"/>
        </p:nvCxnSpPr>
        <p:spPr>
          <a:xfrm>
            <a:off x="1314252" y="4933975"/>
            <a:ext cx="2592288" cy="0"/>
          </a:xfrm>
          <a:prstGeom prst="line">
            <a:avLst/>
          </a:prstGeom>
          <a:ln>
            <a:solidFill>
              <a:srgbClr val="D8E2E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1314252" y="6588943"/>
            <a:ext cx="2592288" cy="0"/>
          </a:xfrm>
          <a:prstGeom prst="line">
            <a:avLst/>
          </a:prstGeom>
          <a:ln>
            <a:solidFill>
              <a:srgbClr val="D8E2E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17"/>
          <p:cNvSpPr>
            <a:spLocks noGrp="1"/>
          </p:cNvSpPr>
          <p:nvPr>
            <p:ph type="body" sz="quarter" idx="11" hasCustomPrompt="1"/>
          </p:nvPr>
        </p:nvSpPr>
        <p:spPr>
          <a:xfrm>
            <a:off x="1314252" y="5570733"/>
            <a:ext cx="2592288" cy="3971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>
                <a:solidFill>
                  <a:srgbClr val="D8E2E7"/>
                </a:solidFill>
              </a:defRPr>
            </a:lvl1pPr>
          </a:lstStyle>
          <a:p>
            <a:r>
              <a:rPr lang="ko-KR" altLang="en-US" dirty="0"/>
              <a:t>홍길동</a:t>
            </a:r>
            <a:endParaRPr lang="en-US" altLang="ko-KR" dirty="0"/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2" hasCustomPrompt="1"/>
          </p:nvPr>
        </p:nvSpPr>
        <p:spPr>
          <a:xfrm>
            <a:off x="1314787" y="6008067"/>
            <a:ext cx="2593899" cy="398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D8E2E7"/>
                </a:solidFill>
              </a:defRPr>
            </a:lvl1pPr>
          </a:lstStyle>
          <a:p>
            <a:r>
              <a:rPr lang="en-US" altLang="ko-KR" dirty="0"/>
              <a:t>2016.00.00</a:t>
            </a:r>
          </a:p>
        </p:txBody>
      </p:sp>
      <p:pic>
        <p:nvPicPr>
          <p:cNvPr id="6146" name="Picture 2" descr="C:\Users\Admin\Desktop\daou_logo_blue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9958" y="797849"/>
            <a:ext cx="1326596" cy="557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텍스트 개체 틀 4"/>
          <p:cNvSpPr>
            <a:spLocks noGrp="1"/>
          </p:cNvSpPr>
          <p:nvPr>
            <p:ph type="body" sz="quarter" idx="13" hasCustomPrompt="1"/>
          </p:nvPr>
        </p:nvSpPr>
        <p:spPr>
          <a:xfrm>
            <a:off x="1206501" y="2984848"/>
            <a:ext cx="7993063" cy="147224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>
                <a:solidFill>
                  <a:schemeClr val="bg1"/>
                </a:solidFill>
                <a:latin typeface="다키 M Title" pitchFamily="2" charset="-127"/>
                <a:ea typeface="다키 M Title" pitchFamily="2" charset="-127"/>
              </a:defRPr>
            </a:lvl1pPr>
          </a:lstStyle>
          <a:p>
            <a:pPr lvl="0"/>
            <a:r>
              <a:rPr lang="ko-KR" altLang="en-US"/>
              <a:t>타이틀을 입력해주세요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72393961"/>
      </p:ext>
    </p:extLst>
  </p:cSld>
  <p:clrMapOvr>
    <a:masterClrMapping/>
  </p:clrMapOvr>
  <p:hf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242244" y="1949950"/>
            <a:ext cx="3276364" cy="2785819"/>
          </a:xfrm>
          <a:prstGeom prst="rect">
            <a:avLst/>
          </a:prstGeom>
        </p:spPr>
        <p:txBody>
          <a:bodyPr/>
          <a:lstStyle>
            <a:lvl1pPr algn="l">
              <a:defRPr sz="5400">
                <a:solidFill>
                  <a:srgbClr val="2482C8"/>
                </a:solidFill>
                <a:latin typeface="다키 M Title" pitchFamily="2" charset="-127"/>
                <a:ea typeface="다키 M Title" pitchFamily="2" charset="-127"/>
              </a:defRPr>
            </a:lvl1pPr>
          </a:lstStyle>
          <a:p>
            <a:r>
              <a:rPr lang="en-US" altLang="ko-KR" dirty="0"/>
              <a:t>Table </a:t>
            </a:r>
            <a:br>
              <a:rPr lang="en-US" altLang="ko-KR" dirty="0"/>
            </a:br>
            <a:r>
              <a:rPr lang="en-US" altLang="ko-KR" dirty="0"/>
              <a:t>of </a:t>
            </a:r>
            <a:br>
              <a:rPr lang="en-US" altLang="ko-KR" dirty="0"/>
            </a:br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직사각형 2"/>
          <p:cNvSpPr/>
          <p:nvPr userDrawn="1"/>
        </p:nvSpPr>
        <p:spPr>
          <a:xfrm>
            <a:off x="1350256" y="0"/>
            <a:ext cx="1926000" cy="1595699"/>
          </a:xfrm>
          <a:prstGeom prst="rect">
            <a:avLst/>
          </a:prstGeom>
          <a:solidFill>
            <a:srgbClr val="2482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0" hasCustomPrompt="1"/>
          </p:nvPr>
        </p:nvSpPr>
        <p:spPr>
          <a:xfrm>
            <a:off x="5202685" y="1612738"/>
            <a:ext cx="792088" cy="58292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4000">
                <a:solidFill>
                  <a:srgbClr val="2482C8"/>
                </a:solidFill>
                <a:latin typeface="다키 M" pitchFamily="2" charset="-127"/>
                <a:ea typeface="다키 M" pitchFamily="2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3600" dirty="0"/>
              <a:t>01</a:t>
            </a:r>
          </a:p>
          <a:p>
            <a:pPr>
              <a:lnSpc>
                <a:spcPct val="150000"/>
              </a:lnSpc>
            </a:pPr>
            <a:r>
              <a:rPr lang="en-US" altLang="ko-KR" sz="3600" dirty="0"/>
              <a:t>02</a:t>
            </a:r>
          </a:p>
          <a:p>
            <a:pPr>
              <a:lnSpc>
                <a:spcPct val="150000"/>
              </a:lnSpc>
            </a:pPr>
            <a:r>
              <a:rPr lang="en-US" altLang="ko-KR" sz="3600" dirty="0"/>
              <a:t>03</a:t>
            </a:r>
          </a:p>
          <a:p>
            <a:pPr>
              <a:lnSpc>
                <a:spcPct val="150000"/>
              </a:lnSpc>
            </a:pPr>
            <a:r>
              <a:rPr lang="en-US" altLang="ko-KR" sz="3600" dirty="0"/>
              <a:t>04</a:t>
            </a:r>
            <a:endParaRPr lang="ko-KR" altLang="en-US" sz="4200" dirty="0"/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3" hasCustomPrompt="1"/>
          </p:nvPr>
        </p:nvSpPr>
        <p:spPr>
          <a:xfrm>
            <a:off x="5994773" y="2347925"/>
            <a:ext cx="4392487" cy="557164"/>
          </a:xfrm>
          <a:prstGeom prst="rect">
            <a:avLst/>
          </a:prstGeom>
        </p:spPr>
        <p:txBody>
          <a:bodyPr/>
          <a:lstStyle>
            <a:lvl1pPr marL="0" marR="0" indent="0" algn="l" defTabSz="3600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다키 M" pitchFamily="2" charset="-127"/>
                <a:ea typeface="다키 M" pitchFamily="2" charset="-127"/>
              </a:defRPr>
            </a:lvl1pPr>
          </a:lstStyle>
          <a:p>
            <a:pPr marL="0" marR="0" indent="0" algn="l" defTabSz="3600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dirty="0">
                <a:solidFill>
                  <a:srgbClr val="9DA6AB"/>
                </a:solidFill>
              </a:rPr>
              <a:t>1) </a:t>
            </a:r>
            <a:r>
              <a:rPr lang="ko-KR" altLang="en-US" sz="1400" dirty="0">
                <a:solidFill>
                  <a:srgbClr val="9DA6AB"/>
                </a:solidFill>
              </a:rPr>
              <a:t>소제목 작성해주세요</a:t>
            </a:r>
            <a:r>
              <a:rPr lang="en-US" altLang="ko-KR" sz="1400" dirty="0">
                <a:solidFill>
                  <a:srgbClr val="9DA6AB"/>
                </a:solidFill>
              </a:rPr>
              <a:t>	2) </a:t>
            </a:r>
            <a:r>
              <a:rPr lang="ko-KR" altLang="en-US" sz="1400" dirty="0">
                <a:solidFill>
                  <a:srgbClr val="9DA6AB"/>
                </a:solidFill>
              </a:rPr>
              <a:t>소제목 작성해주세요</a:t>
            </a:r>
          </a:p>
          <a:p>
            <a:endParaRPr lang="ko-KR" altLang="en-US" sz="1400" dirty="0">
              <a:solidFill>
                <a:srgbClr val="9DA6AB"/>
              </a:solidFill>
            </a:endParaRPr>
          </a:p>
        </p:txBody>
      </p:sp>
      <p:sp>
        <p:nvSpPr>
          <p:cNvPr id="28" name="텍스트 개체 틀 27"/>
          <p:cNvSpPr>
            <a:spLocks noGrp="1"/>
          </p:cNvSpPr>
          <p:nvPr>
            <p:ph type="body" sz="quarter" idx="14" hasCustomPrompt="1"/>
          </p:nvPr>
        </p:nvSpPr>
        <p:spPr>
          <a:xfrm>
            <a:off x="5994773" y="1949951"/>
            <a:ext cx="4392487" cy="3979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다키 M" pitchFamily="2" charset="-127"/>
                <a:ea typeface="다키 M" pitchFamily="2" charset="-127"/>
              </a:defRPr>
            </a:lvl1pPr>
          </a:lstStyle>
          <a:p>
            <a:r>
              <a:rPr lang="ko-KR" altLang="en-US" sz="2000" dirty="0">
                <a:solidFill>
                  <a:srgbClr val="50646E"/>
                </a:solidFill>
              </a:rPr>
              <a:t>제목을 입력해주세요</a:t>
            </a:r>
            <a:endParaRPr lang="ko-KR" altLang="en-US" sz="1800" dirty="0">
              <a:solidFill>
                <a:srgbClr val="50646E"/>
              </a:solidFill>
            </a:endParaRPr>
          </a:p>
        </p:txBody>
      </p:sp>
      <p:pic>
        <p:nvPicPr>
          <p:cNvPr id="36" name="Picture 2" descr="C:\Users\Admin\Desktop\daou_logo_up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9958" y="797849"/>
            <a:ext cx="1326596" cy="557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텍스트 개체 틀 25"/>
          <p:cNvSpPr>
            <a:spLocks noGrp="1"/>
          </p:cNvSpPr>
          <p:nvPr>
            <p:ph type="body" sz="quarter" idx="15" hasCustomPrompt="1"/>
          </p:nvPr>
        </p:nvSpPr>
        <p:spPr>
          <a:xfrm>
            <a:off x="5994773" y="3382657"/>
            <a:ext cx="4392487" cy="557164"/>
          </a:xfrm>
          <a:prstGeom prst="rect">
            <a:avLst/>
          </a:prstGeom>
        </p:spPr>
        <p:txBody>
          <a:bodyPr/>
          <a:lstStyle>
            <a:lvl1pPr marL="0" marR="0" indent="0" algn="l" defTabSz="3600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다키 M" pitchFamily="2" charset="-127"/>
                <a:ea typeface="다키 M" pitchFamily="2" charset="-127"/>
              </a:defRPr>
            </a:lvl1pPr>
          </a:lstStyle>
          <a:p>
            <a:pPr marL="0" marR="0" indent="0" algn="l" defTabSz="3600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dirty="0">
                <a:solidFill>
                  <a:srgbClr val="9DA6AB"/>
                </a:solidFill>
              </a:rPr>
              <a:t>1) </a:t>
            </a:r>
            <a:r>
              <a:rPr lang="ko-KR" altLang="en-US" sz="1400" dirty="0">
                <a:solidFill>
                  <a:srgbClr val="9DA6AB"/>
                </a:solidFill>
              </a:rPr>
              <a:t>소제목 작성해주세요</a:t>
            </a:r>
            <a:r>
              <a:rPr lang="en-US" altLang="ko-KR" sz="1400" dirty="0">
                <a:solidFill>
                  <a:srgbClr val="9DA6AB"/>
                </a:solidFill>
              </a:rPr>
              <a:t>	2) </a:t>
            </a:r>
            <a:r>
              <a:rPr lang="ko-KR" altLang="en-US" sz="1400" dirty="0">
                <a:solidFill>
                  <a:srgbClr val="9DA6AB"/>
                </a:solidFill>
              </a:rPr>
              <a:t>소제목 작성해주세요</a:t>
            </a:r>
          </a:p>
          <a:p>
            <a:endParaRPr lang="ko-KR" altLang="en-US" sz="1400" dirty="0">
              <a:solidFill>
                <a:srgbClr val="9DA6AB"/>
              </a:solidFill>
            </a:endParaRPr>
          </a:p>
        </p:txBody>
      </p:sp>
      <p:sp>
        <p:nvSpPr>
          <p:cNvPr id="22" name="텍스트 개체 틀 27"/>
          <p:cNvSpPr>
            <a:spLocks noGrp="1"/>
          </p:cNvSpPr>
          <p:nvPr>
            <p:ph type="body" sz="quarter" idx="16" hasCustomPrompt="1"/>
          </p:nvPr>
        </p:nvSpPr>
        <p:spPr>
          <a:xfrm>
            <a:off x="5994773" y="2984683"/>
            <a:ext cx="4392487" cy="3979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다키 M" pitchFamily="2" charset="-127"/>
                <a:ea typeface="다키 M" pitchFamily="2" charset="-127"/>
              </a:defRPr>
            </a:lvl1pPr>
          </a:lstStyle>
          <a:p>
            <a:r>
              <a:rPr lang="ko-KR" altLang="en-US" sz="2000" dirty="0">
                <a:solidFill>
                  <a:srgbClr val="50646E"/>
                </a:solidFill>
              </a:rPr>
              <a:t>제목을 입력해주세요</a:t>
            </a:r>
            <a:endParaRPr lang="ko-KR" altLang="en-US" sz="1800" dirty="0">
              <a:solidFill>
                <a:srgbClr val="50646E"/>
              </a:solidFill>
            </a:endParaRPr>
          </a:p>
        </p:txBody>
      </p:sp>
      <p:sp>
        <p:nvSpPr>
          <p:cNvPr id="23" name="텍스트 개체 틀 25"/>
          <p:cNvSpPr>
            <a:spLocks noGrp="1"/>
          </p:cNvSpPr>
          <p:nvPr>
            <p:ph type="body" sz="quarter" idx="17" hasCustomPrompt="1"/>
          </p:nvPr>
        </p:nvSpPr>
        <p:spPr>
          <a:xfrm>
            <a:off x="5994773" y="4417390"/>
            <a:ext cx="4392487" cy="557164"/>
          </a:xfrm>
          <a:prstGeom prst="rect">
            <a:avLst/>
          </a:prstGeom>
        </p:spPr>
        <p:txBody>
          <a:bodyPr/>
          <a:lstStyle>
            <a:lvl1pPr marL="0" marR="0" indent="0" algn="l" defTabSz="3600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다키 M" pitchFamily="2" charset="-127"/>
                <a:ea typeface="다키 M" pitchFamily="2" charset="-127"/>
              </a:defRPr>
            </a:lvl1pPr>
          </a:lstStyle>
          <a:p>
            <a:pPr marL="0" marR="0" indent="0" algn="l" defTabSz="3600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dirty="0">
                <a:solidFill>
                  <a:srgbClr val="9DA6AB"/>
                </a:solidFill>
              </a:rPr>
              <a:t>1) </a:t>
            </a:r>
            <a:r>
              <a:rPr lang="ko-KR" altLang="en-US" sz="1400" dirty="0">
                <a:solidFill>
                  <a:srgbClr val="9DA6AB"/>
                </a:solidFill>
              </a:rPr>
              <a:t>소제목 작성해주세요</a:t>
            </a:r>
            <a:r>
              <a:rPr lang="en-US" altLang="ko-KR" sz="1400" dirty="0">
                <a:solidFill>
                  <a:srgbClr val="9DA6AB"/>
                </a:solidFill>
              </a:rPr>
              <a:t>	2) </a:t>
            </a:r>
            <a:r>
              <a:rPr lang="ko-KR" altLang="en-US" sz="1400" dirty="0">
                <a:solidFill>
                  <a:srgbClr val="9DA6AB"/>
                </a:solidFill>
              </a:rPr>
              <a:t>소제목 작성해주세요</a:t>
            </a:r>
          </a:p>
          <a:p>
            <a:endParaRPr lang="ko-KR" altLang="en-US" sz="1400" dirty="0">
              <a:solidFill>
                <a:srgbClr val="9DA6AB"/>
              </a:solidFill>
            </a:endParaRPr>
          </a:p>
        </p:txBody>
      </p:sp>
      <p:sp>
        <p:nvSpPr>
          <p:cNvPr id="24" name="텍스트 개체 틀 27"/>
          <p:cNvSpPr>
            <a:spLocks noGrp="1"/>
          </p:cNvSpPr>
          <p:nvPr>
            <p:ph type="body" sz="quarter" idx="18" hasCustomPrompt="1"/>
          </p:nvPr>
        </p:nvSpPr>
        <p:spPr>
          <a:xfrm>
            <a:off x="5994773" y="4019416"/>
            <a:ext cx="4392487" cy="3979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다키 M" pitchFamily="2" charset="-127"/>
                <a:ea typeface="다키 M" pitchFamily="2" charset="-127"/>
              </a:defRPr>
            </a:lvl1pPr>
          </a:lstStyle>
          <a:p>
            <a:r>
              <a:rPr lang="ko-KR" altLang="en-US" sz="2000" dirty="0">
                <a:solidFill>
                  <a:srgbClr val="50646E"/>
                </a:solidFill>
              </a:rPr>
              <a:t>제목을 입력해주세요</a:t>
            </a:r>
            <a:endParaRPr lang="ko-KR" altLang="en-US" sz="1800" dirty="0">
              <a:solidFill>
                <a:srgbClr val="50646E"/>
              </a:solidFill>
            </a:endParaRPr>
          </a:p>
        </p:txBody>
      </p:sp>
      <p:sp>
        <p:nvSpPr>
          <p:cNvPr id="25" name="텍스트 개체 틀 25"/>
          <p:cNvSpPr>
            <a:spLocks noGrp="1"/>
          </p:cNvSpPr>
          <p:nvPr>
            <p:ph type="body" sz="quarter" idx="19" hasCustomPrompt="1"/>
          </p:nvPr>
        </p:nvSpPr>
        <p:spPr>
          <a:xfrm>
            <a:off x="5994773" y="5452123"/>
            <a:ext cx="4392487" cy="557164"/>
          </a:xfrm>
          <a:prstGeom prst="rect">
            <a:avLst/>
          </a:prstGeom>
        </p:spPr>
        <p:txBody>
          <a:bodyPr/>
          <a:lstStyle>
            <a:lvl1pPr marL="0" marR="0" indent="0" algn="l" defTabSz="3600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다키 M" pitchFamily="2" charset="-127"/>
                <a:ea typeface="다키 M" pitchFamily="2" charset="-127"/>
              </a:defRPr>
            </a:lvl1pPr>
          </a:lstStyle>
          <a:p>
            <a:pPr marL="0" marR="0" indent="0" algn="l" defTabSz="3600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dirty="0">
                <a:solidFill>
                  <a:srgbClr val="9DA6AB"/>
                </a:solidFill>
              </a:rPr>
              <a:t>1) </a:t>
            </a:r>
            <a:r>
              <a:rPr lang="ko-KR" altLang="en-US" sz="1400" dirty="0">
                <a:solidFill>
                  <a:srgbClr val="9DA6AB"/>
                </a:solidFill>
              </a:rPr>
              <a:t>소제목 작성해주세요</a:t>
            </a:r>
            <a:r>
              <a:rPr lang="en-US" altLang="ko-KR" sz="1400" dirty="0">
                <a:solidFill>
                  <a:srgbClr val="9DA6AB"/>
                </a:solidFill>
              </a:rPr>
              <a:t>	2) </a:t>
            </a:r>
            <a:r>
              <a:rPr lang="ko-KR" altLang="en-US" sz="1400" dirty="0">
                <a:solidFill>
                  <a:srgbClr val="9DA6AB"/>
                </a:solidFill>
              </a:rPr>
              <a:t>소제목 작성해주세요</a:t>
            </a:r>
          </a:p>
          <a:p>
            <a:endParaRPr lang="ko-KR" altLang="en-US" sz="1400" dirty="0">
              <a:solidFill>
                <a:srgbClr val="9DA6AB"/>
              </a:solidFill>
            </a:endParaRPr>
          </a:p>
        </p:txBody>
      </p:sp>
      <p:sp>
        <p:nvSpPr>
          <p:cNvPr id="27" name="텍스트 개체 틀 27"/>
          <p:cNvSpPr>
            <a:spLocks noGrp="1"/>
          </p:cNvSpPr>
          <p:nvPr>
            <p:ph type="body" sz="quarter" idx="20" hasCustomPrompt="1"/>
          </p:nvPr>
        </p:nvSpPr>
        <p:spPr>
          <a:xfrm>
            <a:off x="5994773" y="5054149"/>
            <a:ext cx="4392487" cy="3979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다키 M" pitchFamily="2" charset="-127"/>
                <a:ea typeface="다키 M" pitchFamily="2" charset="-127"/>
              </a:defRPr>
            </a:lvl1pPr>
          </a:lstStyle>
          <a:p>
            <a:r>
              <a:rPr lang="ko-KR" altLang="en-US" sz="2000" dirty="0">
                <a:solidFill>
                  <a:srgbClr val="50646E"/>
                </a:solidFill>
              </a:rPr>
              <a:t>제목을 입력해주세요</a:t>
            </a:r>
            <a:endParaRPr lang="ko-KR" altLang="en-US" sz="1800" dirty="0">
              <a:solidFill>
                <a:srgbClr val="50646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83372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206240" y="2188735"/>
            <a:ext cx="4991732" cy="1989871"/>
          </a:xfrm>
          <a:prstGeom prst="rect">
            <a:avLst/>
          </a:prstGeom>
        </p:spPr>
        <p:txBody>
          <a:bodyPr/>
          <a:lstStyle>
            <a:lvl1pPr algn="l">
              <a:defRPr sz="4800" baseline="0">
                <a:solidFill>
                  <a:srgbClr val="323C46"/>
                </a:solidFill>
                <a:latin typeface="다키 B" pitchFamily="2" charset="-127"/>
                <a:ea typeface="다키 B" pitchFamily="2" charset="-127"/>
              </a:defRPr>
            </a:lvl1pPr>
          </a:lstStyle>
          <a:p>
            <a:r>
              <a:rPr lang="ko-KR" altLang="en-US" dirty="0"/>
              <a:t>간지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타이틀 입력</a:t>
            </a:r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0" hasCustomPrompt="1"/>
          </p:nvPr>
        </p:nvSpPr>
        <p:spPr>
          <a:xfrm>
            <a:off x="1206240" y="4695739"/>
            <a:ext cx="4991100" cy="206886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rgbClr val="9DA6AB"/>
                </a:solidFill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2000" dirty="0">
                <a:latin typeface="다키 M" pitchFamily="2" charset="-127"/>
                <a:ea typeface="다키 M" pitchFamily="2" charset="-127"/>
              </a:rPr>
              <a:t>1) </a:t>
            </a:r>
            <a:r>
              <a:rPr lang="ko-KR" altLang="en-US" sz="2000" dirty="0">
                <a:latin typeface="다키 M" pitchFamily="2" charset="-127"/>
                <a:ea typeface="다키 M" pitchFamily="2" charset="-127"/>
              </a:rPr>
              <a:t>소제목 입력</a:t>
            </a:r>
            <a:endParaRPr lang="en-US" altLang="ko-KR" sz="2000" dirty="0">
              <a:latin typeface="다키 M" pitchFamily="2" charset="-127"/>
              <a:ea typeface="다키 M" pitchFamily="2" charset="-127"/>
            </a:endParaRPr>
          </a:p>
        </p:txBody>
      </p:sp>
      <p:sp>
        <p:nvSpPr>
          <p:cNvPr id="7" name="직사각형 6"/>
          <p:cNvSpPr/>
          <p:nvPr userDrawn="1"/>
        </p:nvSpPr>
        <p:spPr>
          <a:xfrm>
            <a:off x="1350256" y="0"/>
            <a:ext cx="1926000" cy="1595699"/>
          </a:xfrm>
          <a:prstGeom prst="rect">
            <a:avLst/>
          </a:prstGeom>
          <a:solidFill>
            <a:srgbClr val="2482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Font typeface="Arial" panose="020B0604020202020204" pitchFamily="34" charset="0"/>
              <a:buNone/>
            </a:pPr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6786860" y="1"/>
            <a:ext cx="3906540" cy="7561263"/>
          </a:xfrm>
          <a:prstGeom prst="rect">
            <a:avLst/>
          </a:prstGeom>
          <a:solidFill>
            <a:srgbClr val="2482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1" hasCustomPrompt="1"/>
          </p:nvPr>
        </p:nvSpPr>
        <p:spPr>
          <a:xfrm>
            <a:off x="1736994" y="437650"/>
            <a:ext cx="1152525" cy="103355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bg1"/>
                </a:solidFill>
                <a:latin typeface="다키 M Title" pitchFamily="2" charset="-127"/>
                <a:ea typeface="다키 M Title" pitchFamily="2" charset="-127"/>
              </a:defRPr>
            </a:lvl1pPr>
          </a:lstStyle>
          <a:p>
            <a:pPr lvl="0"/>
            <a:r>
              <a:rPr lang="en-US" altLang="ko-KR" dirty="0"/>
              <a:t>01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99985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사용자 지정 레이아웃">
    <p:bg>
      <p:bgPr>
        <a:solidFill>
          <a:srgbClr val="2482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206240" y="2188735"/>
            <a:ext cx="4991732" cy="1989871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6000">
                <a:solidFill>
                  <a:schemeClr val="bg1"/>
                </a:solidFill>
                <a:latin typeface="다키 B" pitchFamily="2" charset="-127"/>
                <a:ea typeface="다키 B" pitchFamily="2" charset="-127"/>
              </a:defRPr>
            </a:lvl1pPr>
          </a:lstStyle>
          <a:p>
            <a:r>
              <a:rPr lang="ko-KR" altLang="en-US" dirty="0"/>
              <a:t>간지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타이틀 입력</a:t>
            </a:r>
          </a:p>
        </p:txBody>
      </p:sp>
      <p:sp>
        <p:nvSpPr>
          <p:cNvPr id="3" name="직사각형 2"/>
          <p:cNvSpPr/>
          <p:nvPr userDrawn="1"/>
        </p:nvSpPr>
        <p:spPr>
          <a:xfrm>
            <a:off x="6786860" y="1"/>
            <a:ext cx="3906540" cy="75612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 userDrawn="1"/>
        </p:nvSpPr>
        <p:spPr>
          <a:xfrm>
            <a:off x="1350256" y="0"/>
            <a:ext cx="1926000" cy="15956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0" hasCustomPrompt="1"/>
          </p:nvPr>
        </p:nvSpPr>
        <p:spPr>
          <a:xfrm>
            <a:off x="1170236" y="5004768"/>
            <a:ext cx="4991100" cy="18002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D8E2E7"/>
                </a:solidFill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2000" dirty="0">
                <a:latin typeface="다키 M" pitchFamily="2" charset="-127"/>
                <a:ea typeface="다키 M" pitchFamily="2" charset="-127"/>
              </a:rPr>
              <a:t>1) </a:t>
            </a:r>
            <a:r>
              <a:rPr lang="ko-KR" altLang="en-US" sz="2000" dirty="0">
                <a:latin typeface="다키 M" pitchFamily="2" charset="-127"/>
                <a:ea typeface="다키 M" pitchFamily="2" charset="-127"/>
              </a:rPr>
              <a:t>소제목 입력</a:t>
            </a:r>
            <a:endParaRPr lang="en-US" altLang="ko-KR" sz="2000" dirty="0">
              <a:latin typeface="다키 M" pitchFamily="2" charset="-127"/>
              <a:ea typeface="다키 M" pitchFamily="2" charset="-127"/>
            </a:endParaRPr>
          </a:p>
        </p:txBody>
      </p:sp>
      <p:sp>
        <p:nvSpPr>
          <p:cNvPr id="12" name="텍스트 개체 틀 11"/>
          <p:cNvSpPr>
            <a:spLocks noGrp="1"/>
          </p:cNvSpPr>
          <p:nvPr>
            <p:ph type="body" sz="quarter" idx="11" hasCustomPrompt="1"/>
          </p:nvPr>
        </p:nvSpPr>
        <p:spPr>
          <a:xfrm>
            <a:off x="1775889" y="366745"/>
            <a:ext cx="1074737" cy="8493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pPr algn="ctr"/>
            <a:r>
              <a:rPr lang="en-US" altLang="ko-KR" sz="6000" dirty="0">
                <a:solidFill>
                  <a:srgbClr val="2482C8"/>
                </a:solidFill>
                <a:latin typeface="다키 M Title" pitchFamily="2" charset="-127"/>
                <a:ea typeface="다키 M Title" pitchFamily="2" charset="-127"/>
              </a:rPr>
              <a:t>01</a:t>
            </a:r>
            <a:endParaRPr lang="ko-KR" altLang="en-US" sz="6000" dirty="0">
              <a:solidFill>
                <a:srgbClr val="2482C8"/>
              </a:solidFill>
              <a:latin typeface="다키 M Title" pitchFamily="2" charset="-127"/>
              <a:ea typeface="다키 M Title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26838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슬라이드 번호 개체 틀 5"/>
          <p:cNvSpPr txBox="1">
            <a:spLocks/>
          </p:cNvSpPr>
          <p:nvPr userDrawn="1"/>
        </p:nvSpPr>
        <p:spPr>
          <a:xfrm>
            <a:off x="4680165" y="7243007"/>
            <a:ext cx="1333071" cy="3098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rgbClr val="D8E2E7"/>
                </a:solidFill>
                <a:latin typeface="다키 M" pitchFamily="2" charset="-127"/>
                <a:ea typeface="다키 M" pitchFamily="2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A1A8922-F2AB-460F-B06D-814BB823FF16}" type="slidenum">
              <a:rPr lang="ko-KR" altLang="en-US" smtClean="0">
                <a:solidFill>
                  <a:srgbClr val="9DA6AB"/>
                </a:solidFill>
              </a:rPr>
              <a:pPr/>
              <a:t>‹#›</a:t>
            </a:fld>
            <a:r>
              <a:rPr lang="en-US" altLang="ko-KR" dirty="0">
                <a:solidFill>
                  <a:srgbClr val="9DA6AB"/>
                </a:solidFill>
              </a:rPr>
              <a:t>/x</a:t>
            </a:r>
            <a:endParaRPr lang="ko-KR" altLang="en-US" dirty="0">
              <a:solidFill>
                <a:srgbClr val="9DA6AB"/>
              </a:solidFill>
            </a:endParaRPr>
          </a:p>
        </p:txBody>
      </p:sp>
      <p:sp>
        <p:nvSpPr>
          <p:cNvPr id="22" name="내용 개체 틀 2"/>
          <p:cNvSpPr>
            <a:spLocks noGrp="1"/>
          </p:cNvSpPr>
          <p:nvPr>
            <p:ph idx="13"/>
          </p:nvPr>
        </p:nvSpPr>
        <p:spPr>
          <a:xfrm>
            <a:off x="306388" y="1764296"/>
            <a:ext cx="10080872" cy="52001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323C46"/>
                </a:solidFill>
                <a:latin typeface="다키 M" pitchFamily="2" charset="-127"/>
                <a:ea typeface="다키 M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12" name="직사각형 11"/>
          <p:cNvSpPr/>
          <p:nvPr userDrawn="1"/>
        </p:nvSpPr>
        <p:spPr>
          <a:xfrm>
            <a:off x="0" y="250567"/>
            <a:ext cx="180000" cy="955138"/>
          </a:xfrm>
          <a:prstGeom prst="rect">
            <a:avLst/>
          </a:prstGeom>
          <a:solidFill>
            <a:srgbClr val="2482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/>
          <p:cNvSpPr/>
          <p:nvPr userDrawn="1"/>
        </p:nvSpPr>
        <p:spPr>
          <a:xfrm>
            <a:off x="10627226" y="250567"/>
            <a:ext cx="66175" cy="397974"/>
          </a:xfrm>
          <a:prstGeom prst="rect">
            <a:avLst/>
          </a:prstGeom>
          <a:solidFill>
            <a:srgbClr val="9DA6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0" hasCustomPrompt="1"/>
          </p:nvPr>
        </p:nvSpPr>
        <p:spPr>
          <a:xfrm>
            <a:off x="8343899" y="250567"/>
            <a:ext cx="2268537" cy="3979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rgbClr val="9DA6AB"/>
                </a:solidFill>
                <a:latin typeface="다키 M Title" pitchFamily="2" charset="-127"/>
                <a:ea typeface="다키 M Title" pitchFamily="2" charset="-127"/>
              </a:defRPr>
            </a:lvl1pPr>
          </a:lstStyle>
          <a:p>
            <a:pPr algn="r"/>
            <a:r>
              <a:rPr lang="en-US" altLang="ko-KR" sz="1600" dirty="0">
                <a:solidFill>
                  <a:srgbClr val="9DA6AB"/>
                </a:solidFill>
              </a:rPr>
              <a:t>Large</a:t>
            </a:r>
            <a:r>
              <a:rPr lang="en-US" altLang="ko-KR" sz="1600" baseline="0" dirty="0">
                <a:solidFill>
                  <a:srgbClr val="9DA6AB"/>
                </a:solidFill>
              </a:rPr>
              <a:t> title </a:t>
            </a:r>
            <a:r>
              <a:rPr lang="ko-KR" altLang="en-US" sz="1600" dirty="0">
                <a:solidFill>
                  <a:srgbClr val="9DA6AB"/>
                </a:solidFill>
              </a:rPr>
              <a:t>입력</a:t>
            </a:r>
          </a:p>
        </p:txBody>
      </p:sp>
      <p:sp>
        <p:nvSpPr>
          <p:cNvPr id="18" name="텍스트 개체 틀 17"/>
          <p:cNvSpPr>
            <a:spLocks noGrp="1"/>
          </p:cNvSpPr>
          <p:nvPr>
            <p:ph type="body" sz="quarter" idx="11" hasCustomPrompt="1"/>
          </p:nvPr>
        </p:nvSpPr>
        <p:spPr>
          <a:xfrm>
            <a:off x="234132" y="238662"/>
            <a:ext cx="7956884" cy="63697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rgbClr val="2482C8"/>
                </a:solidFill>
                <a:latin typeface="다키 B" pitchFamily="2" charset="-127"/>
                <a:ea typeface="다키 B" pitchFamily="2" charset="-127"/>
              </a:defRPr>
            </a:lvl1pPr>
          </a:lstStyle>
          <a:p>
            <a:r>
              <a:rPr lang="ko-KR" altLang="en-US" dirty="0"/>
              <a:t>타이틀을 입력하세요</a:t>
            </a:r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2" hasCustomPrompt="1"/>
          </p:nvPr>
        </p:nvSpPr>
        <p:spPr>
          <a:xfrm>
            <a:off x="234132" y="835733"/>
            <a:ext cx="7956884" cy="64064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latin typeface="다키 M" pitchFamily="2" charset="-127"/>
                <a:ea typeface="다키 M" pitchFamily="2" charset="-127"/>
              </a:defRPr>
            </a:lvl1pPr>
          </a:lstStyle>
          <a:p>
            <a:r>
              <a:rPr lang="en-US" altLang="ko-KR" sz="1600" dirty="0">
                <a:solidFill>
                  <a:srgbClr val="50646E"/>
                </a:solidFill>
              </a:rPr>
              <a:t>summary</a:t>
            </a:r>
            <a:r>
              <a:rPr lang="ko-KR" altLang="en-US" sz="1600" dirty="0">
                <a:solidFill>
                  <a:srgbClr val="50646E"/>
                </a:solidFill>
              </a:rPr>
              <a:t>를 입력하세요</a:t>
            </a:r>
            <a:r>
              <a:rPr lang="en-US" altLang="ko-KR" sz="1600" dirty="0">
                <a:solidFill>
                  <a:srgbClr val="50646E"/>
                </a:solidFill>
              </a:rPr>
              <a:t>.</a:t>
            </a:r>
          </a:p>
          <a:p>
            <a:r>
              <a:rPr lang="ko-KR" altLang="en-US" sz="1600" dirty="0">
                <a:solidFill>
                  <a:srgbClr val="50646E"/>
                </a:solidFill>
              </a:rPr>
              <a:t>최대 </a:t>
            </a:r>
            <a:r>
              <a:rPr lang="ko-KR" altLang="en-US" sz="1600" dirty="0" err="1">
                <a:solidFill>
                  <a:srgbClr val="50646E"/>
                </a:solidFill>
              </a:rPr>
              <a:t>두줄까지</a:t>
            </a:r>
            <a:r>
              <a:rPr lang="ko-KR" altLang="en-US" sz="1600" dirty="0">
                <a:solidFill>
                  <a:srgbClr val="50646E"/>
                </a:solidFill>
              </a:rPr>
              <a:t> 입력이 가능합니다</a:t>
            </a:r>
            <a:r>
              <a:rPr lang="en-US" altLang="ko-KR" sz="1600" dirty="0">
                <a:solidFill>
                  <a:srgbClr val="50646E"/>
                </a:solidFill>
              </a:rPr>
              <a:t>.</a:t>
            </a:r>
            <a:endParaRPr lang="ko-KR" altLang="en-US" sz="1600" dirty="0">
              <a:solidFill>
                <a:srgbClr val="50646E"/>
              </a:solidFill>
            </a:endParaRPr>
          </a:p>
        </p:txBody>
      </p:sp>
      <p:pic>
        <p:nvPicPr>
          <p:cNvPr id="24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265282" y="7314547"/>
            <a:ext cx="1100378" cy="141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72557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사용자 지정 레이아웃">
    <p:bg>
      <p:bgPr>
        <a:solidFill>
          <a:srgbClr val="2482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242244" y="2268330"/>
            <a:ext cx="7812868" cy="2029668"/>
          </a:xfrm>
          <a:prstGeom prst="rect">
            <a:avLst/>
          </a:prstGeom>
        </p:spPr>
        <p:txBody>
          <a:bodyPr/>
          <a:lstStyle>
            <a:lvl1pPr>
              <a:defRPr sz="10000" baseline="0">
                <a:solidFill>
                  <a:schemeClr val="bg1"/>
                </a:solidFill>
                <a:latin typeface="다키 M Title" pitchFamily="2" charset="-127"/>
                <a:ea typeface="다키 M Title" pitchFamily="2" charset="-127"/>
              </a:defRPr>
            </a:lvl1pPr>
          </a:lstStyle>
          <a:p>
            <a:r>
              <a:rPr lang="en-US" altLang="ko-KR" dirty="0"/>
              <a:t>THANK YOU</a:t>
            </a:r>
            <a:endParaRPr lang="ko-KR" altLang="en-US" dirty="0"/>
          </a:p>
        </p:txBody>
      </p:sp>
      <p:sp>
        <p:nvSpPr>
          <p:cNvPr id="3" name="직사각형 2"/>
          <p:cNvSpPr/>
          <p:nvPr userDrawn="1"/>
        </p:nvSpPr>
        <p:spPr>
          <a:xfrm>
            <a:off x="1350256" y="0"/>
            <a:ext cx="1926000" cy="15956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 descr="C:\Users\Admin\Desktop\daou_logo_blue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9958" y="797849"/>
            <a:ext cx="1326596" cy="557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242244" y="5065766"/>
            <a:ext cx="2594426" cy="39793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9DA6AB"/>
                </a:solidFill>
                <a:latin typeface="다키 B" pitchFamily="2" charset="-127"/>
                <a:ea typeface="다키 B" pitchFamily="2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/>
              <a:t>00 </a:t>
            </a:r>
            <a:r>
              <a:rPr lang="ko-KR" altLang="en-US" dirty="0"/>
              <a:t>팀</a:t>
            </a:r>
          </a:p>
        </p:txBody>
      </p:sp>
      <p:sp>
        <p:nvSpPr>
          <p:cNvPr id="7" name="텍스트 개체 틀 17"/>
          <p:cNvSpPr>
            <a:spLocks noGrp="1"/>
          </p:cNvSpPr>
          <p:nvPr>
            <p:ph type="body" sz="quarter" idx="11" hasCustomPrompt="1"/>
          </p:nvPr>
        </p:nvSpPr>
        <p:spPr>
          <a:xfrm>
            <a:off x="1242244" y="5503537"/>
            <a:ext cx="2592288" cy="3971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>
                <a:solidFill>
                  <a:srgbClr val="9DA6AB"/>
                </a:solidFill>
                <a:latin typeface="다키 B" pitchFamily="2" charset="-127"/>
                <a:ea typeface="다키 B" pitchFamily="2" charset="-127"/>
              </a:defRPr>
            </a:lvl1pPr>
          </a:lstStyle>
          <a:p>
            <a:r>
              <a:rPr lang="ko-KR" altLang="en-US" dirty="0"/>
              <a:t>담당자 </a:t>
            </a:r>
            <a:r>
              <a:rPr lang="en-US" altLang="ko-KR" dirty="0"/>
              <a:t>: </a:t>
            </a:r>
            <a:r>
              <a:rPr lang="ko-KR" altLang="en-US" dirty="0"/>
              <a:t>홍길동</a:t>
            </a:r>
            <a:endParaRPr lang="en-US" altLang="ko-KR" dirty="0"/>
          </a:p>
        </p:txBody>
      </p:sp>
      <p:sp>
        <p:nvSpPr>
          <p:cNvPr id="8" name="텍스트 개체 틀 19"/>
          <p:cNvSpPr>
            <a:spLocks noGrp="1"/>
          </p:cNvSpPr>
          <p:nvPr>
            <p:ph type="body" sz="quarter" idx="12" hasCustomPrompt="1"/>
          </p:nvPr>
        </p:nvSpPr>
        <p:spPr>
          <a:xfrm>
            <a:off x="1242779" y="5940871"/>
            <a:ext cx="2593899" cy="398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9DA6AB"/>
                </a:solidFill>
                <a:latin typeface="다키 B" pitchFamily="2" charset="-127"/>
                <a:ea typeface="다키 B" pitchFamily="2" charset="-127"/>
              </a:defRPr>
            </a:lvl1pPr>
          </a:lstStyle>
          <a:p>
            <a:r>
              <a:rPr lang="ko-KR" altLang="en-US" dirty="0"/>
              <a:t>연락처 </a:t>
            </a:r>
            <a:r>
              <a:rPr lang="en-US" altLang="ko-KR" dirty="0"/>
              <a:t>: 070 0000 0000</a:t>
            </a:r>
          </a:p>
        </p:txBody>
      </p:sp>
    </p:spTree>
    <p:extLst>
      <p:ext uri="{BB962C8B-B14F-4D97-AF65-F5344CB8AC3E}">
        <p14:creationId xmlns:p14="http://schemas.microsoft.com/office/powerpoint/2010/main" val="2134481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bg>
      <p:bgPr>
        <a:solidFill>
          <a:srgbClr val="2484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제목 1"/>
          <p:cNvSpPr>
            <a:spLocks noGrp="1"/>
          </p:cNvSpPr>
          <p:nvPr>
            <p:ph type="ctrTitle" hasCustomPrompt="1"/>
          </p:nvPr>
        </p:nvSpPr>
        <p:spPr>
          <a:xfrm>
            <a:off x="1206241" y="2109140"/>
            <a:ext cx="7992889" cy="874575"/>
          </a:xfrm>
          <a:prstGeom prst="rect">
            <a:avLst/>
          </a:prstGeo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5000">
                <a:solidFill>
                  <a:srgbClr val="323C46"/>
                </a:solidFill>
                <a:latin typeface="다키 M Title" pitchFamily="2" charset="-127"/>
                <a:ea typeface="다키 M Title" pitchFamily="2" charset="-127"/>
              </a:defRPr>
            </a:lvl1pPr>
          </a:lstStyle>
          <a:p>
            <a:r>
              <a:rPr lang="ko-KR" altLang="en-US" dirty="0"/>
              <a:t>표지 부제목 입력</a:t>
            </a:r>
          </a:p>
        </p:txBody>
      </p:sp>
      <p:sp>
        <p:nvSpPr>
          <p:cNvPr id="17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314252" y="5132962"/>
            <a:ext cx="2594426" cy="397930"/>
          </a:xfrm>
          <a:prstGeom prst="rect">
            <a:avLst/>
          </a:prstGeo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800">
                <a:solidFill>
                  <a:srgbClr val="D8E2E7"/>
                </a:solidFill>
                <a:latin typeface="다키 L" pitchFamily="2" charset="-127"/>
                <a:ea typeface="다키 L" pitchFamily="2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/>
              <a:t>00 </a:t>
            </a:r>
            <a:r>
              <a:rPr lang="ko-KR" altLang="en-US" dirty="0"/>
              <a:t>팀</a:t>
            </a:r>
          </a:p>
        </p:txBody>
      </p:sp>
      <p:sp>
        <p:nvSpPr>
          <p:cNvPr id="18" name="직사각형 17"/>
          <p:cNvSpPr/>
          <p:nvPr userDrawn="1"/>
        </p:nvSpPr>
        <p:spPr>
          <a:xfrm>
            <a:off x="1350256" y="0"/>
            <a:ext cx="1926000" cy="15956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Font typeface="Arial" panose="020B0604020202020204" pitchFamily="34" charset="0"/>
              <a:buNone/>
            </a:pPr>
            <a:endParaRPr lang="ko-KR" altLang="en-US"/>
          </a:p>
        </p:txBody>
      </p:sp>
      <p:cxnSp>
        <p:nvCxnSpPr>
          <p:cNvPr id="19" name="직선 연결선 18"/>
          <p:cNvCxnSpPr/>
          <p:nvPr userDrawn="1"/>
        </p:nvCxnSpPr>
        <p:spPr>
          <a:xfrm>
            <a:off x="1314252" y="4933975"/>
            <a:ext cx="2592288" cy="0"/>
          </a:xfrm>
          <a:prstGeom prst="line">
            <a:avLst/>
          </a:prstGeom>
          <a:ln>
            <a:solidFill>
              <a:srgbClr val="D8E2E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 userDrawn="1"/>
        </p:nvCxnSpPr>
        <p:spPr>
          <a:xfrm>
            <a:off x="1314252" y="6588943"/>
            <a:ext cx="2592288" cy="0"/>
          </a:xfrm>
          <a:prstGeom prst="line">
            <a:avLst/>
          </a:prstGeom>
          <a:ln>
            <a:solidFill>
              <a:srgbClr val="D8E2E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텍스트 개체 틀 17"/>
          <p:cNvSpPr>
            <a:spLocks noGrp="1"/>
          </p:cNvSpPr>
          <p:nvPr>
            <p:ph type="body" sz="quarter" idx="11" hasCustomPrompt="1"/>
          </p:nvPr>
        </p:nvSpPr>
        <p:spPr>
          <a:xfrm>
            <a:off x="1314252" y="5570733"/>
            <a:ext cx="2592288" cy="3971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>
                <a:solidFill>
                  <a:srgbClr val="D8E2E7"/>
                </a:solidFill>
                <a:latin typeface="다키 L" pitchFamily="2" charset="-127"/>
                <a:ea typeface="다키 L" pitchFamily="2" charset="-127"/>
              </a:defRPr>
            </a:lvl1pPr>
          </a:lstStyle>
          <a:p>
            <a:r>
              <a:rPr lang="ko-KR" altLang="en-US" dirty="0"/>
              <a:t>홍길동</a:t>
            </a:r>
            <a:endParaRPr lang="en-US" altLang="ko-KR" dirty="0"/>
          </a:p>
        </p:txBody>
      </p:sp>
      <p:sp>
        <p:nvSpPr>
          <p:cNvPr id="22" name="텍스트 개체 틀 19"/>
          <p:cNvSpPr>
            <a:spLocks noGrp="1"/>
          </p:cNvSpPr>
          <p:nvPr>
            <p:ph type="body" sz="quarter" idx="12" hasCustomPrompt="1"/>
          </p:nvPr>
        </p:nvSpPr>
        <p:spPr>
          <a:xfrm>
            <a:off x="1314787" y="6008067"/>
            <a:ext cx="2593899" cy="398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D8E2E7"/>
                </a:solidFill>
                <a:latin typeface="다키 L" pitchFamily="2" charset="-127"/>
                <a:ea typeface="다키 L" pitchFamily="2" charset="-127"/>
              </a:defRPr>
            </a:lvl1pPr>
          </a:lstStyle>
          <a:p>
            <a:r>
              <a:rPr lang="en-US" altLang="ko-KR" dirty="0"/>
              <a:t>2016.00.00</a:t>
            </a:r>
          </a:p>
        </p:txBody>
      </p:sp>
      <p:pic>
        <p:nvPicPr>
          <p:cNvPr id="23" name="Picture 2" descr="C:\Users\Admin\Desktop\daou_logo_blue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9958" y="797849"/>
            <a:ext cx="1326596" cy="557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텍스트 개체 틀 4"/>
          <p:cNvSpPr>
            <a:spLocks noGrp="1"/>
          </p:cNvSpPr>
          <p:nvPr>
            <p:ph type="body" sz="quarter" idx="13" hasCustomPrompt="1"/>
          </p:nvPr>
        </p:nvSpPr>
        <p:spPr>
          <a:xfrm>
            <a:off x="1206501" y="2984848"/>
            <a:ext cx="7993063" cy="147224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>
                <a:solidFill>
                  <a:schemeClr val="bg1"/>
                </a:solidFill>
                <a:latin typeface="다키 M Title" pitchFamily="2" charset="-127"/>
                <a:ea typeface="다키 M Title" pitchFamily="2" charset="-127"/>
              </a:defRPr>
            </a:lvl1pPr>
          </a:lstStyle>
          <a:p>
            <a:pPr lvl="0"/>
            <a:r>
              <a:rPr lang="ko-KR" altLang="en-US" dirty="0"/>
              <a:t>타이틀을 입력해주세요</a:t>
            </a:r>
          </a:p>
        </p:txBody>
      </p:sp>
    </p:spTree>
    <p:extLst>
      <p:ext uri="{BB962C8B-B14F-4D97-AF65-F5344CB8AC3E}">
        <p14:creationId xmlns:p14="http://schemas.microsoft.com/office/powerpoint/2010/main" val="3251851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/>
          <p:cNvSpPr>
            <a:spLocks noGrp="1"/>
          </p:cNvSpPr>
          <p:nvPr>
            <p:ph type="title" hasCustomPrompt="1"/>
          </p:nvPr>
        </p:nvSpPr>
        <p:spPr>
          <a:xfrm>
            <a:off x="1242244" y="1949950"/>
            <a:ext cx="3276364" cy="2785819"/>
          </a:xfrm>
          <a:prstGeom prst="rect">
            <a:avLst/>
          </a:prstGeom>
        </p:spPr>
        <p:txBody>
          <a:bodyPr/>
          <a:lstStyle>
            <a:lvl1pPr algn="l">
              <a:defRPr sz="5400">
                <a:solidFill>
                  <a:srgbClr val="2482C8"/>
                </a:solidFill>
                <a:latin typeface="다키 L" pitchFamily="2" charset="-127"/>
                <a:ea typeface="다키 L" pitchFamily="2" charset="-127"/>
              </a:defRPr>
            </a:lvl1pPr>
          </a:lstStyle>
          <a:p>
            <a:r>
              <a:rPr lang="en-US" altLang="ko-KR" dirty="0"/>
              <a:t>Table </a:t>
            </a:r>
            <a:br>
              <a:rPr lang="en-US" altLang="ko-KR" dirty="0"/>
            </a:br>
            <a:r>
              <a:rPr lang="en-US" altLang="ko-KR" dirty="0"/>
              <a:t>of </a:t>
            </a:r>
            <a:br>
              <a:rPr lang="en-US" altLang="ko-KR" dirty="0"/>
            </a:br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8" name="직사각형 7"/>
          <p:cNvSpPr/>
          <p:nvPr userDrawn="1"/>
        </p:nvSpPr>
        <p:spPr>
          <a:xfrm>
            <a:off x="1350256" y="0"/>
            <a:ext cx="1926000" cy="1595699"/>
          </a:xfrm>
          <a:prstGeom prst="rect">
            <a:avLst/>
          </a:prstGeom>
          <a:solidFill>
            <a:srgbClr val="2482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텍스트 개체 틀 19"/>
          <p:cNvSpPr>
            <a:spLocks noGrp="1"/>
          </p:cNvSpPr>
          <p:nvPr>
            <p:ph type="body" sz="quarter" idx="10" hasCustomPrompt="1"/>
          </p:nvPr>
        </p:nvSpPr>
        <p:spPr>
          <a:xfrm>
            <a:off x="5202685" y="1612738"/>
            <a:ext cx="792088" cy="58292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4000">
                <a:solidFill>
                  <a:srgbClr val="2482C8"/>
                </a:solidFill>
                <a:latin typeface="다키 M" pitchFamily="2" charset="-127"/>
                <a:ea typeface="다키 M" pitchFamily="2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3600" dirty="0"/>
              <a:t>01</a:t>
            </a:r>
          </a:p>
          <a:p>
            <a:pPr>
              <a:lnSpc>
                <a:spcPct val="150000"/>
              </a:lnSpc>
            </a:pPr>
            <a:r>
              <a:rPr lang="en-US" altLang="ko-KR" sz="3600" dirty="0"/>
              <a:t>02</a:t>
            </a:r>
          </a:p>
          <a:p>
            <a:pPr>
              <a:lnSpc>
                <a:spcPct val="150000"/>
              </a:lnSpc>
            </a:pPr>
            <a:r>
              <a:rPr lang="en-US" altLang="ko-KR" sz="3600" dirty="0"/>
              <a:t>03</a:t>
            </a:r>
          </a:p>
          <a:p>
            <a:pPr>
              <a:lnSpc>
                <a:spcPct val="150000"/>
              </a:lnSpc>
            </a:pPr>
            <a:r>
              <a:rPr lang="en-US" altLang="ko-KR" sz="3600" dirty="0"/>
              <a:t>04</a:t>
            </a:r>
            <a:endParaRPr lang="ko-KR" altLang="en-US" sz="4200" dirty="0"/>
          </a:p>
        </p:txBody>
      </p:sp>
      <p:sp>
        <p:nvSpPr>
          <p:cNvPr id="10" name="텍스트 개체 틀 25"/>
          <p:cNvSpPr>
            <a:spLocks noGrp="1"/>
          </p:cNvSpPr>
          <p:nvPr>
            <p:ph type="body" sz="quarter" idx="13" hasCustomPrompt="1"/>
          </p:nvPr>
        </p:nvSpPr>
        <p:spPr>
          <a:xfrm>
            <a:off x="5994773" y="2347925"/>
            <a:ext cx="4392487" cy="557164"/>
          </a:xfrm>
          <a:prstGeom prst="rect">
            <a:avLst/>
          </a:prstGeom>
        </p:spPr>
        <p:txBody>
          <a:bodyPr/>
          <a:lstStyle>
            <a:lvl1pPr marL="0" marR="0" indent="0" algn="l" defTabSz="3600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다키 M" pitchFamily="2" charset="-127"/>
                <a:ea typeface="다키 M" pitchFamily="2" charset="-127"/>
              </a:defRPr>
            </a:lvl1pPr>
          </a:lstStyle>
          <a:p>
            <a:pPr marL="0" marR="0" indent="0" algn="l" defTabSz="3600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dirty="0">
                <a:solidFill>
                  <a:srgbClr val="9DA6AB"/>
                </a:solidFill>
              </a:rPr>
              <a:t>1) </a:t>
            </a:r>
            <a:r>
              <a:rPr lang="ko-KR" altLang="en-US" sz="1400" dirty="0">
                <a:solidFill>
                  <a:srgbClr val="9DA6AB"/>
                </a:solidFill>
              </a:rPr>
              <a:t>소제목 작성해주세요</a:t>
            </a:r>
            <a:r>
              <a:rPr lang="en-US" altLang="ko-KR" sz="1400" dirty="0">
                <a:solidFill>
                  <a:srgbClr val="9DA6AB"/>
                </a:solidFill>
              </a:rPr>
              <a:t>	2) </a:t>
            </a:r>
            <a:r>
              <a:rPr lang="ko-KR" altLang="en-US" sz="1400" dirty="0">
                <a:solidFill>
                  <a:srgbClr val="9DA6AB"/>
                </a:solidFill>
              </a:rPr>
              <a:t>소제목 작성해주세요</a:t>
            </a:r>
          </a:p>
          <a:p>
            <a:endParaRPr lang="ko-KR" altLang="en-US" sz="1400" dirty="0">
              <a:solidFill>
                <a:srgbClr val="9DA6AB"/>
              </a:solidFill>
            </a:endParaRPr>
          </a:p>
        </p:txBody>
      </p:sp>
      <p:sp>
        <p:nvSpPr>
          <p:cNvPr id="11" name="텍스트 개체 틀 27"/>
          <p:cNvSpPr>
            <a:spLocks noGrp="1"/>
          </p:cNvSpPr>
          <p:nvPr>
            <p:ph type="body" sz="quarter" idx="14" hasCustomPrompt="1"/>
          </p:nvPr>
        </p:nvSpPr>
        <p:spPr>
          <a:xfrm>
            <a:off x="5994773" y="1949951"/>
            <a:ext cx="4392487" cy="3979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다키 L" pitchFamily="2" charset="-127"/>
                <a:ea typeface="다키 L" pitchFamily="2" charset="-127"/>
              </a:defRPr>
            </a:lvl1pPr>
          </a:lstStyle>
          <a:p>
            <a:r>
              <a:rPr lang="ko-KR" altLang="en-US" sz="2000" dirty="0">
                <a:solidFill>
                  <a:srgbClr val="50646E"/>
                </a:solidFill>
              </a:rPr>
              <a:t>제목을 입력해주세요</a:t>
            </a:r>
            <a:endParaRPr lang="ko-KR" altLang="en-US" sz="1800" dirty="0">
              <a:solidFill>
                <a:srgbClr val="50646E"/>
              </a:solidFill>
            </a:endParaRPr>
          </a:p>
        </p:txBody>
      </p:sp>
      <p:pic>
        <p:nvPicPr>
          <p:cNvPr id="12" name="Picture 2" descr="C:\Users\Admin\Desktop\daou_logo_up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9958" y="797849"/>
            <a:ext cx="1326596" cy="557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텍스트 개체 틀 25"/>
          <p:cNvSpPr>
            <a:spLocks noGrp="1"/>
          </p:cNvSpPr>
          <p:nvPr>
            <p:ph type="body" sz="quarter" idx="15" hasCustomPrompt="1"/>
          </p:nvPr>
        </p:nvSpPr>
        <p:spPr>
          <a:xfrm>
            <a:off x="5994773" y="3382657"/>
            <a:ext cx="4392487" cy="557164"/>
          </a:xfrm>
          <a:prstGeom prst="rect">
            <a:avLst/>
          </a:prstGeom>
        </p:spPr>
        <p:txBody>
          <a:bodyPr/>
          <a:lstStyle>
            <a:lvl1pPr marL="0" marR="0" indent="0" algn="l" defTabSz="3600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다키 M" pitchFamily="2" charset="-127"/>
                <a:ea typeface="다키 M" pitchFamily="2" charset="-127"/>
              </a:defRPr>
            </a:lvl1pPr>
          </a:lstStyle>
          <a:p>
            <a:pPr marL="0" marR="0" indent="0" algn="l" defTabSz="3600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dirty="0">
                <a:solidFill>
                  <a:srgbClr val="9DA6AB"/>
                </a:solidFill>
              </a:rPr>
              <a:t>1) </a:t>
            </a:r>
            <a:r>
              <a:rPr lang="ko-KR" altLang="en-US" sz="1400" dirty="0">
                <a:solidFill>
                  <a:srgbClr val="9DA6AB"/>
                </a:solidFill>
              </a:rPr>
              <a:t>소제목 작성해주세요</a:t>
            </a:r>
            <a:r>
              <a:rPr lang="en-US" altLang="ko-KR" sz="1400" dirty="0">
                <a:solidFill>
                  <a:srgbClr val="9DA6AB"/>
                </a:solidFill>
              </a:rPr>
              <a:t>	2) </a:t>
            </a:r>
            <a:r>
              <a:rPr lang="ko-KR" altLang="en-US" sz="1400" dirty="0">
                <a:solidFill>
                  <a:srgbClr val="9DA6AB"/>
                </a:solidFill>
              </a:rPr>
              <a:t>소제목 작성해주세요</a:t>
            </a:r>
          </a:p>
          <a:p>
            <a:endParaRPr lang="ko-KR" altLang="en-US" sz="1400" dirty="0">
              <a:solidFill>
                <a:srgbClr val="9DA6AB"/>
              </a:solidFill>
            </a:endParaRPr>
          </a:p>
        </p:txBody>
      </p:sp>
      <p:sp>
        <p:nvSpPr>
          <p:cNvPr id="14" name="텍스트 개체 틀 27"/>
          <p:cNvSpPr>
            <a:spLocks noGrp="1"/>
          </p:cNvSpPr>
          <p:nvPr>
            <p:ph type="body" sz="quarter" idx="16" hasCustomPrompt="1"/>
          </p:nvPr>
        </p:nvSpPr>
        <p:spPr>
          <a:xfrm>
            <a:off x="5994773" y="2984683"/>
            <a:ext cx="4392487" cy="3979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다키 L" pitchFamily="2" charset="-127"/>
                <a:ea typeface="다키 L" pitchFamily="2" charset="-127"/>
              </a:defRPr>
            </a:lvl1pPr>
          </a:lstStyle>
          <a:p>
            <a:r>
              <a:rPr lang="ko-KR" altLang="en-US" sz="2000" dirty="0">
                <a:solidFill>
                  <a:srgbClr val="50646E"/>
                </a:solidFill>
              </a:rPr>
              <a:t>제목을 입력해주세요</a:t>
            </a:r>
            <a:endParaRPr lang="ko-KR" altLang="en-US" sz="1800" dirty="0">
              <a:solidFill>
                <a:srgbClr val="50646E"/>
              </a:solidFill>
            </a:endParaRPr>
          </a:p>
        </p:txBody>
      </p:sp>
      <p:sp>
        <p:nvSpPr>
          <p:cNvPr id="15" name="텍스트 개체 틀 25"/>
          <p:cNvSpPr>
            <a:spLocks noGrp="1"/>
          </p:cNvSpPr>
          <p:nvPr>
            <p:ph type="body" sz="quarter" idx="17" hasCustomPrompt="1"/>
          </p:nvPr>
        </p:nvSpPr>
        <p:spPr>
          <a:xfrm>
            <a:off x="5994773" y="4417390"/>
            <a:ext cx="4392487" cy="557164"/>
          </a:xfrm>
          <a:prstGeom prst="rect">
            <a:avLst/>
          </a:prstGeom>
        </p:spPr>
        <p:txBody>
          <a:bodyPr/>
          <a:lstStyle>
            <a:lvl1pPr marL="0" marR="0" indent="0" algn="l" defTabSz="3600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다키 M" pitchFamily="2" charset="-127"/>
                <a:ea typeface="다키 M" pitchFamily="2" charset="-127"/>
              </a:defRPr>
            </a:lvl1pPr>
          </a:lstStyle>
          <a:p>
            <a:pPr marL="0" marR="0" indent="0" algn="l" defTabSz="3600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dirty="0">
                <a:solidFill>
                  <a:srgbClr val="9DA6AB"/>
                </a:solidFill>
              </a:rPr>
              <a:t>1) </a:t>
            </a:r>
            <a:r>
              <a:rPr lang="ko-KR" altLang="en-US" sz="1400" dirty="0">
                <a:solidFill>
                  <a:srgbClr val="9DA6AB"/>
                </a:solidFill>
              </a:rPr>
              <a:t>소제목 작성해주세요</a:t>
            </a:r>
            <a:r>
              <a:rPr lang="en-US" altLang="ko-KR" sz="1400" dirty="0">
                <a:solidFill>
                  <a:srgbClr val="9DA6AB"/>
                </a:solidFill>
              </a:rPr>
              <a:t>	2) </a:t>
            </a:r>
            <a:r>
              <a:rPr lang="ko-KR" altLang="en-US" sz="1400" dirty="0">
                <a:solidFill>
                  <a:srgbClr val="9DA6AB"/>
                </a:solidFill>
              </a:rPr>
              <a:t>소제목 작성해주세요</a:t>
            </a:r>
          </a:p>
          <a:p>
            <a:endParaRPr lang="ko-KR" altLang="en-US" sz="1400" dirty="0">
              <a:solidFill>
                <a:srgbClr val="9DA6AB"/>
              </a:solidFill>
            </a:endParaRPr>
          </a:p>
        </p:txBody>
      </p:sp>
      <p:sp>
        <p:nvSpPr>
          <p:cNvPr id="16" name="텍스트 개체 틀 27"/>
          <p:cNvSpPr>
            <a:spLocks noGrp="1"/>
          </p:cNvSpPr>
          <p:nvPr>
            <p:ph type="body" sz="quarter" idx="18" hasCustomPrompt="1"/>
          </p:nvPr>
        </p:nvSpPr>
        <p:spPr>
          <a:xfrm>
            <a:off x="5994773" y="4019416"/>
            <a:ext cx="4392487" cy="3979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다키 L" pitchFamily="2" charset="-127"/>
                <a:ea typeface="다키 L" pitchFamily="2" charset="-127"/>
              </a:defRPr>
            </a:lvl1pPr>
          </a:lstStyle>
          <a:p>
            <a:r>
              <a:rPr lang="ko-KR" altLang="en-US" sz="2000" dirty="0">
                <a:solidFill>
                  <a:srgbClr val="50646E"/>
                </a:solidFill>
              </a:rPr>
              <a:t>제목을 입력해주세요</a:t>
            </a:r>
            <a:endParaRPr lang="ko-KR" altLang="en-US" sz="1800" dirty="0">
              <a:solidFill>
                <a:srgbClr val="50646E"/>
              </a:solidFill>
            </a:endParaRPr>
          </a:p>
        </p:txBody>
      </p:sp>
      <p:sp>
        <p:nvSpPr>
          <p:cNvPr id="17" name="텍스트 개체 틀 25"/>
          <p:cNvSpPr>
            <a:spLocks noGrp="1"/>
          </p:cNvSpPr>
          <p:nvPr>
            <p:ph type="body" sz="quarter" idx="19" hasCustomPrompt="1"/>
          </p:nvPr>
        </p:nvSpPr>
        <p:spPr>
          <a:xfrm>
            <a:off x="5994773" y="5452123"/>
            <a:ext cx="4392487" cy="557164"/>
          </a:xfrm>
          <a:prstGeom prst="rect">
            <a:avLst/>
          </a:prstGeom>
        </p:spPr>
        <p:txBody>
          <a:bodyPr/>
          <a:lstStyle>
            <a:lvl1pPr marL="0" marR="0" indent="0" algn="l" defTabSz="3600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다키 M" pitchFamily="2" charset="-127"/>
                <a:ea typeface="다키 M" pitchFamily="2" charset="-127"/>
              </a:defRPr>
            </a:lvl1pPr>
          </a:lstStyle>
          <a:p>
            <a:pPr marL="0" marR="0" indent="0" algn="l" defTabSz="3600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dirty="0">
                <a:solidFill>
                  <a:srgbClr val="9DA6AB"/>
                </a:solidFill>
              </a:rPr>
              <a:t>1) </a:t>
            </a:r>
            <a:r>
              <a:rPr lang="ko-KR" altLang="en-US" sz="1400" dirty="0">
                <a:solidFill>
                  <a:srgbClr val="9DA6AB"/>
                </a:solidFill>
              </a:rPr>
              <a:t>소제목 작성해주세요</a:t>
            </a:r>
            <a:r>
              <a:rPr lang="en-US" altLang="ko-KR" sz="1400" dirty="0">
                <a:solidFill>
                  <a:srgbClr val="9DA6AB"/>
                </a:solidFill>
              </a:rPr>
              <a:t>	2) </a:t>
            </a:r>
            <a:r>
              <a:rPr lang="ko-KR" altLang="en-US" sz="1400" dirty="0">
                <a:solidFill>
                  <a:srgbClr val="9DA6AB"/>
                </a:solidFill>
              </a:rPr>
              <a:t>소제목 작성해주세요</a:t>
            </a:r>
          </a:p>
          <a:p>
            <a:endParaRPr lang="ko-KR" altLang="en-US" sz="1400" dirty="0">
              <a:solidFill>
                <a:srgbClr val="9DA6AB"/>
              </a:solidFill>
            </a:endParaRPr>
          </a:p>
        </p:txBody>
      </p:sp>
      <p:sp>
        <p:nvSpPr>
          <p:cNvPr id="18" name="텍스트 개체 틀 27"/>
          <p:cNvSpPr>
            <a:spLocks noGrp="1"/>
          </p:cNvSpPr>
          <p:nvPr>
            <p:ph type="body" sz="quarter" idx="20" hasCustomPrompt="1"/>
          </p:nvPr>
        </p:nvSpPr>
        <p:spPr>
          <a:xfrm>
            <a:off x="5994773" y="5054149"/>
            <a:ext cx="4392487" cy="3979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다키 L" pitchFamily="2" charset="-127"/>
                <a:ea typeface="다키 L" pitchFamily="2" charset="-127"/>
              </a:defRPr>
            </a:lvl1pPr>
          </a:lstStyle>
          <a:p>
            <a:r>
              <a:rPr lang="ko-KR" altLang="en-US" sz="2000" dirty="0">
                <a:solidFill>
                  <a:srgbClr val="50646E"/>
                </a:solidFill>
              </a:rPr>
              <a:t>제목을 입력해주세요</a:t>
            </a:r>
            <a:endParaRPr lang="ko-KR" altLang="en-US" sz="1800" dirty="0">
              <a:solidFill>
                <a:srgbClr val="50646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3189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 hasCustomPrompt="1"/>
          </p:nvPr>
        </p:nvSpPr>
        <p:spPr>
          <a:xfrm>
            <a:off x="1206240" y="2188735"/>
            <a:ext cx="4991732" cy="1989871"/>
          </a:xfrm>
          <a:prstGeom prst="rect">
            <a:avLst/>
          </a:prstGeom>
        </p:spPr>
        <p:txBody>
          <a:bodyPr/>
          <a:lstStyle>
            <a:lvl1pPr algn="l">
              <a:defRPr sz="4800" baseline="0">
                <a:solidFill>
                  <a:srgbClr val="323C46"/>
                </a:solidFill>
                <a:latin typeface="다키 B" pitchFamily="2" charset="-127"/>
                <a:ea typeface="다키 B" pitchFamily="2" charset="-127"/>
              </a:defRPr>
            </a:lvl1pPr>
          </a:lstStyle>
          <a:p>
            <a:r>
              <a:rPr lang="ko-KR" altLang="en-US" dirty="0"/>
              <a:t>간지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타이틀 입력</a:t>
            </a:r>
          </a:p>
        </p:txBody>
      </p:sp>
      <p:sp>
        <p:nvSpPr>
          <p:cNvPr id="9" name="텍스트 개체 틀 9"/>
          <p:cNvSpPr>
            <a:spLocks noGrp="1"/>
          </p:cNvSpPr>
          <p:nvPr>
            <p:ph type="body" sz="quarter" idx="10" hasCustomPrompt="1"/>
          </p:nvPr>
        </p:nvSpPr>
        <p:spPr>
          <a:xfrm>
            <a:off x="1206240" y="4695739"/>
            <a:ext cx="4991100" cy="206886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rgbClr val="9DA6AB"/>
                </a:solidFill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2000" dirty="0">
                <a:latin typeface="다키 M" pitchFamily="2" charset="-127"/>
                <a:ea typeface="다키 M" pitchFamily="2" charset="-127"/>
              </a:rPr>
              <a:t>1) </a:t>
            </a:r>
            <a:r>
              <a:rPr lang="ko-KR" altLang="en-US" sz="2000" dirty="0">
                <a:latin typeface="다키 M" pitchFamily="2" charset="-127"/>
                <a:ea typeface="다키 M" pitchFamily="2" charset="-127"/>
              </a:rPr>
              <a:t>소제목 입력</a:t>
            </a:r>
            <a:endParaRPr lang="en-US" altLang="ko-KR" sz="2000" dirty="0">
              <a:latin typeface="다키 M" pitchFamily="2" charset="-127"/>
              <a:ea typeface="다키 M" pitchFamily="2" charset="-127"/>
            </a:endParaRPr>
          </a:p>
        </p:txBody>
      </p:sp>
      <p:sp>
        <p:nvSpPr>
          <p:cNvPr id="10" name="직사각형 9"/>
          <p:cNvSpPr/>
          <p:nvPr userDrawn="1"/>
        </p:nvSpPr>
        <p:spPr>
          <a:xfrm>
            <a:off x="1350256" y="0"/>
            <a:ext cx="1926000" cy="1595699"/>
          </a:xfrm>
          <a:prstGeom prst="rect">
            <a:avLst/>
          </a:prstGeom>
          <a:solidFill>
            <a:srgbClr val="2482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Font typeface="Arial" panose="020B0604020202020204" pitchFamily="34" charset="0"/>
              <a:buNone/>
            </a:pPr>
            <a:endParaRPr lang="ko-KR" altLang="en-US"/>
          </a:p>
        </p:txBody>
      </p:sp>
      <p:sp>
        <p:nvSpPr>
          <p:cNvPr id="11" name="직사각형 10"/>
          <p:cNvSpPr/>
          <p:nvPr userDrawn="1"/>
        </p:nvSpPr>
        <p:spPr>
          <a:xfrm>
            <a:off x="6786860" y="1"/>
            <a:ext cx="3906540" cy="7561263"/>
          </a:xfrm>
          <a:prstGeom prst="rect">
            <a:avLst/>
          </a:prstGeom>
          <a:solidFill>
            <a:srgbClr val="2482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텍스트 개체 틀 5"/>
          <p:cNvSpPr>
            <a:spLocks noGrp="1"/>
          </p:cNvSpPr>
          <p:nvPr>
            <p:ph type="body" sz="quarter" idx="11" hasCustomPrompt="1"/>
          </p:nvPr>
        </p:nvSpPr>
        <p:spPr>
          <a:xfrm>
            <a:off x="1736994" y="437650"/>
            <a:ext cx="1152525" cy="103355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bg1"/>
                </a:solidFill>
                <a:latin typeface="다키 M Title" pitchFamily="2" charset="-127"/>
                <a:ea typeface="다키 M Title" pitchFamily="2" charset="-127"/>
              </a:defRPr>
            </a:lvl1pPr>
          </a:lstStyle>
          <a:p>
            <a:pPr lvl="0"/>
            <a:r>
              <a:rPr lang="en-US" altLang="ko-KR" dirty="0"/>
              <a:t>01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35126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사용자 지정 레이아웃">
    <p:bg>
      <p:bgPr>
        <a:solidFill>
          <a:srgbClr val="2484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title" hasCustomPrompt="1"/>
          </p:nvPr>
        </p:nvSpPr>
        <p:spPr>
          <a:xfrm>
            <a:off x="1206240" y="2188735"/>
            <a:ext cx="4991732" cy="1989871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6000">
                <a:solidFill>
                  <a:schemeClr val="bg1"/>
                </a:solidFill>
                <a:latin typeface="다키 B" pitchFamily="2" charset="-127"/>
                <a:ea typeface="다키 B" pitchFamily="2" charset="-127"/>
              </a:defRPr>
            </a:lvl1pPr>
          </a:lstStyle>
          <a:p>
            <a:r>
              <a:rPr lang="ko-KR" altLang="en-US" dirty="0"/>
              <a:t>간지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타이틀 입력</a:t>
            </a:r>
          </a:p>
        </p:txBody>
      </p:sp>
      <p:sp>
        <p:nvSpPr>
          <p:cNvPr id="11" name="직사각형 10"/>
          <p:cNvSpPr/>
          <p:nvPr userDrawn="1"/>
        </p:nvSpPr>
        <p:spPr>
          <a:xfrm>
            <a:off x="6786860" y="1"/>
            <a:ext cx="3906540" cy="75612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 userDrawn="1"/>
        </p:nvSpPr>
        <p:spPr>
          <a:xfrm>
            <a:off x="1350256" y="0"/>
            <a:ext cx="1926000" cy="15956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텍스트 개체 틀 9"/>
          <p:cNvSpPr>
            <a:spLocks noGrp="1"/>
          </p:cNvSpPr>
          <p:nvPr>
            <p:ph type="body" sz="quarter" idx="10" hasCustomPrompt="1"/>
          </p:nvPr>
        </p:nvSpPr>
        <p:spPr>
          <a:xfrm>
            <a:off x="1170236" y="4716000"/>
            <a:ext cx="4991100" cy="1872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>
                <a:solidFill>
                  <a:srgbClr val="D8E2E7"/>
                </a:solidFill>
                <a:latin typeface="다키 L" pitchFamily="2" charset="-127"/>
                <a:ea typeface="다키 L" pitchFamily="2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2000" dirty="0">
                <a:latin typeface="다키 M" pitchFamily="2" charset="-127"/>
                <a:ea typeface="다키 M" pitchFamily="2" charset="-127"/>
              </a:rPr>
              <a:t>1) </a:t>
            </a:r>
            <a:r>
              <a:rPr lang="ko-KR" altLang="en-US" sz="2000" dirty="0">
                <a:latin typeface="다키 M" pitchFamily="2" charset="-127"/>
                <a:ea typeface="다키 M" pitchFamily="2" charset="-127"/>
              </a:rPr>
              <a:t>소제목 입력</a:t>
            </a:r>
            <a:endParaRPr lang="en-US" altLang="ko-KR" sz="2000" dirty="0">
              <a:latin typeface="다키 M" pitchFamily="2" charset="-127"/>
              <a:ea typeface="다키 M" pitchFamily="2" charset="-127"/>
            </a:endParaRPr>
          </a:p>
        </p:txBody>
      </p:sp>
      <p:sp>
        <p:nvSpPr>
          <p:cNvPr id="14" name="텍스트 개체 틀 11"/>
          <p:cNvSpPr>
            <a:spLocks noGrp="1"/>
          </p:cNvSpPr>
          <p:nvPr>
            <p:ph type="body" sz="quarter" idx="11" hasCustomPrompt="1"/>
          </p:nvPr>
        </p:nvSpPr>
        <p:spPr>
          <a:xfrm>
            <a:off x="1775889" y="366745"/>
            <a:ext cx="1074737" cy="8493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pPr algn="ctr"/>
            <a:r>
              <a:rPr lang="en-US" altLang="ko-KR" sz="6000" dirty="0">
                <a:solidFill>
                  <a:srgbClr val="2482C8"/>
                </a:solidFill>
                <a:latin typeface="다키 M Title" pitchFamily="2" charset="-127"/>
                <a:ea typeface="다키 M Title" pitchFamily="2" charset="-127"/>
              </a:rPr>
              <a:t>01</a:t>
            </a:r>
            <a:endParaRPr lang="ko-KR" altLang="en-US" sz="6000" dirty="0">
              <a:solidFill>
                <a:srgbClr val="2482C8"/>
              </a:solidFill>
              <a:latin typeface="다키 M Title" pitchFamily="2" charset="-127"/>
              <a:ea typeface="다키 M Title" pitchFamily="2" charset="-127"/>
            </a:endParaRPr>
          </a:p>
        </p:txBody>
      </p:sp>
      <p:cxnSp>
        <p:nvCxnSpPr>
          <p:cNvPr id="15" name="직선 연결선 14"/>
          <p:cNvCxnSpPr/>
          <p:nvPr userDrawn="1"/>
        </p:nvCxnSpPr>
        <p:spPr>
          <a:xfrm>
            <a:off x="1314252" y="4716734"/>
            <a:ext cx="3384376" cy="0"/>
          </a:xfrm>
          <a:prstGeom prst="line">
            <a:avLst/>
          </a:prstGeom>
          <a:ln w="12700">
            <a:solidFill>
              <a:srgbClr val="D8E2E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 userDrawn="1"/>
        </p:nvCxnSpPr>
        <p:spPr>
          <a:xfrm>
            <a:off x="1314252" y="6588942"/>
            <a:ext cx="3384376" cy="0"/>
          </a:xfrm>
          <a:prstGeom prst="line">
            <a:avLst/>
          </a:prstGeom>
          <a:ln w="12700">
            <a:solidFill>
              <a:srgbClr val="D8E2E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6163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 txBox="1">
            <a:spLocks/>
          </p:cNvSpPr>
          <p:nvPr userDrawn="1"/>
        </p:nvSpPr>
        <p:spPr>
          <a:xfrm>
            <a:off x="4680165" y="7243007"/>
            <a:ext cx="1333071" cy="3098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rgbClr val="D8E2E7"/>
                </a:solidFill>
                <a:latin typeface="다키 M" pitchFamily="2" charset="-127"/>
                <a:ea typeface="다키 M" pitchFamily="2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A1A8922-F2AB-460F-B06D-814BB823FF16}" type="slidenum">
              <a:rPr lang="ko-KR" altLang="en-US" smtClean="0">
                <a:solidFill>
                  <a:srgbClr val="9DA6AB"/>
                </a:solidFill>
              </a:rPr>
              <a:pPr/>
              <a:t>‹#›</a:t>
            </a:fld>
            <a:r>
              <a:rPr lang="en-US" altLang="ko-KR" dirty="0">
                <a:solidFill>
                  <a:srgbClr val="9DA6AB"/>
                </a:solidFill>
              </a:rPr>
              <a:t>/x</a:t>
            </a:r>
            <a:endParaRPr lang="ko-KR" altLang="en-US" dirty="0">
              <a:solidFill>
                <a:srgbClr val="9DA6AB"/>
              </a:solidFill>
            </a:endParaRPr>
          </a:p>
        </p:txBody>
      </p:sp>
      <p:sp>
        <p:nvSpPr>
          <p:cNvPr id="7" name="내용 개체 틀 2"/>
          <p:cNvSpPr>
            <a:spLocks noGrp="1"/>
          </p:cNvSpPr>
          <p:nvPr>
            <p:ph idx="13"/>
          </p:nvPr>
        </p:nvSpPr>
        <p:spPr>
          <a:xfrm>
            <a:off x="306388" y="1764296"/>
            <a:ext cx="10080872" cy="52001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323C46"/>
                </a:solidFill>
                <a:latin typeface="다키 L" pitchFamily="2" charset="-127"/>
                <a:ea typeface="다키 L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8" name="직사각형 7"/>
          <p:cNvSpPr/>
          <p:nvPr userDrawn="1"/>
        </p:nvSpPr>
        <p:spPr>
          <a:xfrm>
            <a:off x="0" y="250567"/>
            <a:ext cx="180000" cy="955138"/>
          </a:xfrm>
          <a:prstGeom prst="rect">
            <a:avLst/>
          </a:prstGeom>
          <a:solidFill>
            <a:srgbClr val="2482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/>
          <p:cNvSpPr/>
          <p:nvPr userDrawn="1"/>
        </p:nvSpPr>
        <p:spPr>
          <a:xfrm>
            <a:off x="10627226" y="250567"/>
            <a:ext cx="66175" cy="397974"/>
          </a:xfrm>
          <a:prstGeom prst="rect">
            <a:avLst/>
          </a:prstGeom>
          <a:solidFill>
            <a:srgbClr val="9DA6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텍스트 개체 틀 15"/>
          <p:cNvSpPr>
            <a:spLocks noGrp="1"/>
          </p:cNvSpPr>
          <p:nvPr>
            <p:ph type="body" sz="quarter" idx="10" hasCustomPrompt="1"/>
          </p:nvPr>
        </p:nvSpPr>
        <p:spPr>
          <a:xfrm>
            <a:off x="8343899" y="250567"/>
            <a:ext cx="2268537" cy="3979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rgbClr val="9DA6AB"/>
                </a:solidFill>
                <a:latin typeface="다키 L" pitchFamily="2" charset="-127"/>
                <a:ea typeface="다키 L" pitchFamily="2" charset="-127"/>
              </a:defRPr>
            </a:lvl1pPr>
          </a:lstStyle>
          <a:p>
            <a:pPr algn="r"/>
            <a:r>
              <a:rPr lang="en-US" altLang="ko-KR" sz="1600" dirty="0">
                <a:solidFill>
                  <a:srgbClr val="9DA6AB"/>
                </a:solidFill>
              </a:rPr>
              <a:t>Large</a:t>
            </a:r>
            <a:r>
              <a:rPr lang="en-US" altLang="ko-KR" sz="1600" baseline="0" dirty="0">
                <a:solidFill>
                  <a:srgbClr val="9DA6AB"/>
                </a:solidFill>
              </a:rPr>
              <a:t> title </a:t>
            </a:r>
            <a:r>
              <a:rPr lang="ko-KR" altLang="en-US" sz="1600" dirty="0">
                <a:solidFill>
                  <a:srgbClr val="9DA6AB"/>
                </a:solidFill>
              </a:rPr>
              <a:t>입력</a:t>
            </a:r>
          </a:p>
        </p:txBody>
      </p:sp>
      <p:sp>
        <p:nvSpPr>
          <p:cNvPr id="11" name="텍스트 개체 틀 17"/>
          <p:cNvSpPr>
            <a:spLocks noGrp="1"/>
          </p:cNvSpPr>
          <p:nvPr>
            <p:ph type="body" sz="quarter" idx="11" hasCustomPrompt="1"/>
          </p:nvPr>
        </p:nvSpPr>
        <p:spPr>
          <a:xfrm>
            <a:off x="234132" y="238662"/>
            <a:ext cx="7956884" cy="63697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rgbClr val="2482C8"/>
                </a:solidFill>
                <a:latin typeface="다키 L" pitchFamily="2" charset="-127"/>
                <a:ea typeface="다키 L" pitchFamily="2" charset="-127"/>
              </a:defRPr>
            </a:lvl1pPr>
          </a:lstStyle>
          <a:p>
            <a:r>
              <a:rPr lang="ko-KR" altLang="en-US" dirty="0"/>
              <a:t>타이틀을 입력하세요</a:t>
            </a:r>
          </a:p>
        </p:txBody>
      </p:sp>
      <p:sp>
        <p:nvSpPr>
          <p:cNvPr id="12" name="텍스트 개체 틀 19"/>
          <p:cNvSpPr>
            <a:spLocks noGrp="1"/>
          </p:cNvSpPr>
          <p:nvPr>
            <p:ph type="body" sz="quarter" idx="12" hasCustomPrompt="1"/>
          </p:nvPr>
        </p:nvSpPr>
        <p:spPr>
          <a:xfrm>
            <a:off x="234132" y="835733"/>
            <a:ext cx="7956884" cy="64064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latin typeface="다키 L" pitchFamily="2" charset="-127"/>
                <a:ea typeface="다키 L" pitchFamily="2" charset="-127"/>
              </a:defRPr>
            </a:lvl1pPr>
          </a:lstStyle>
          <a:p>
            <a:r>
              <a:rPr lang="en-US" altLang="ko-KR" sz="1600" dirty="0">
                <a:solidFill>
                  <a:srgbClr val="50646E"/>
                </a:solidFill>
              </a:rPr>
              <a:t>summary</a:t>
            </a:r>
            <a:r>
              <a:rPr lang="ko-KR" altLang="en-US" sz="1600" dirty="0">
                <a:solidFill>
                  <a:srgbClr val="50646E"/>
                </a:solidFill>
              </a:rPr>
              <a:t>를 입력하세요</a:t>
            </a:r>
            <a:r>
              <a:rPr lang="en-US" altLang="ko-KR" sz="1600" dirty="0">
                <a:solidFill>
                  <a:srgbClr val="50646E"/>
                </a:solidFill>
              </a:rPr>
              <a:t>.</a:t>
            </a:r>
          </a:p>
          <a:p>
            <a:r>
              <a:rPr lang="ko-KR" altLang="en-US" sz="1600" dirty="0">
                <a:solidFill>
                  <a:srgbClr val="50646E"/>
                </a:solidFill>
              </a:rPr>
              <a:t>최대 </a:t>
            </a:r>
            <a:r>
              <a:rPr lang="ko-KR" altLang="en-US" sz="1600" dirty="0" err="1">
                <a:solidFill>
                  <a:srgbClr val="50646E"/>
                </a:solidFill>
              </a:rPr>
              <a:t>두줄까지</a:t>
            </a:r>
            <a:r>
              <a:rPr lang="ko-KR" altLang="en-US" sz="1600" dirty="0">
                <a:solidFill>
                  <a:srgbClr val="50646E"/>
                </a:solidFill>
              </a:rPr>
              <a:t> 입력이 가능합니다</a:t>
            </a:r>
            <a:r>
              <a:rPr lang="en-US" altLang="ko-KR" sz="1600" dirty="0">
                <a:solidFill>
                  <a:srgbClr val="50646E"/>
                </a:solidFill>
              </a:rPr>
              <a:t>.</a:t>
            </a:r>
            <a:endParaRPr lang="ko-KR" altLang="en-US" sz="1600" dirty="0">
              <a:solidFill>
                <a:srgbClr val="50646E"/>
              </a:solidFill>
            </a:endParaRPr>
          </a:p>
        </p:txBody>
      </p:sp>
      <p:pic>
        <p:nvPicPr>
          <p:cNvPr id="13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265282" y="7314547"/>
            <a:ext cx="1100378" cy="141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1661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bg>
      <p:bgPr>
        <a:solidFill>
          <a:srgbClr val="2484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title" hasCustomPrompt="1"/>
          </p:nvPr>
        </p:nvSpPr>
        <p:spPr>
          <a:xfrm>
            <a:off x="1242244" y="2268330"/>
            <a:ext cx="7812868" cy="2029668"/>
          </a:xfrm>
          <a:prstGeom prst="rect">
            <a:avLst/>
          </a:prstGeom>
        </p:spPr>
        <p:txBody>
          <a:bodyPr/>
          <a:lstStyle>
            <a:lvl1pPr>
              <a:defRPr sz="10000" baseline="0">
                <a:solidFill>
                  <a:schemeClr val="bg1"/>
                </a:solidFill>
                <a:latin typeface="다키 M Title" pitchFamily="2" charset="-127"/>
                <a:ea typeface="다키 M Title" pitchFamily="2" charset="-127"/>
              </a:defRPr>
            </a:lvl1pPr>
          </a:lstStyle>
          <a:p>
            <a:r>
              <a:rPr lang="en-US" altLang="ko-KR" dirty="0"/>
              <a:t>THANK YOU</a:t>
            </a:r>
            <a:endParaRPr lang="ko-KR" altLang="en-US" dirty="0"/>
          </a:p>
        </p:txBody>
      </p:sp>
      <p:sp>
        <p:nvSpPr>
          <p:cNvPr id="6" name="직사각형 5"/>
          <p:cNvSpPr/>
          <p:nvPr userDrawn="1"/>
        </p:nvSpPr>
        <p:spPr>
          <a:xfrm>
            <a:off x="1350256" y="0"/>
            <a:ext cx="1926000" cy="15956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Picture 2" descr="C:\Users\Admin\Desktop\daou_logo_blue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9958" y="797849"/>
            <a:ext cx="1326596" cy="557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242244" y="5065766"/>
            <a:ext cx="2594426" cy="39793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chemeClr val="bg1"/>
                </a:solidFill>
                <a:latin typeface="다키 L" pitchFamily="2" charset="-127"/>
                <a:ea typeface="다키 L" pitchFamily="2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/>
              <a:t>00 </a:t>
            </a:r>
            <a:r>
              <a:rPr lang="ko-KR" altLang="en-US" dirty="0"/>
              <a:t>팀</a:t>
            </a:r>
          </a:p>
        </p:txBody>
      </p:sp>
      <p:sp>
        <p:nvSpPr>
          <p:cNvPr id="9" name="텍스트 개체 틀 17"/>
          <p:cNvSpPr>
            <a:spLocks noGrp="1"/>
          </p:cNvSpPr>
          <p:nvPr>
            <p:ph type="body" sz="quarter" idx="11" hasCustomPrompt="1"/>
          </p:nvPr>
        </p:nvSpPr>
        <p:spPr>
          <a:xfrm>
            <a:off x="1242244" y="5503537"/>
            <a:ext cx="2592288" cy="3971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>
                <a:solidFill>
                  <a:schemeClr val="bg1"/>
                </a:solidFill>
                <a:latin typeface="다키 L" pitchFamily="2" charset="-127"/>
                <a:ea typeface="다키 L" pitchFamily="2" charset="-127"/>
              </a:defRPr>
            </a:lvl1pPr>
          </a:lstStyle>
          <a:p>
            <a:r>
              <a:rPr lang="ko-KR" altLang="en-US" dirty="0"/>
              <a:t>담당자 </a:t>
            </a:r>
            <a:r>
              <a:rPr lang="en-US" altLang="ko-KR" dirty="0"/>
              <a:t>: </a:t>
            </a:r>
            <a:r>
              <a:rPr lang="ko-KR" altLang="en-US" dirty="0"/>
              <a:t>홍길동</a:t>
            </a:r>
            <a:endParaRPr lang="en-US" altLang="ko-KR" dirty="0"/>
          </a:p>
        </p:txBody>
      </p:sp>
      <p:sp>
        <p:nvSpPr>
          <p:cNvPr id="10" name="텍스트 개체 틀 19"/>
          <p:cNvSpPr>
            <a:spLocks noGrp="1"/>
          </p:cNvSpPr>
          <p:nvPr>
            <p:ph type="body" sz="quarter" idx="12" hasCustomPrompt="1"/>
          </p:nvPr>
        </p:nvSpPr>
        <p:spPr>
          <a:xfrm>
            <a:off x="1242779" y="5940871"/>
            <a:ext cx="2593899" cy="398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  <a:latin typeface="다키 L" pitchFamily="2" charset="-127"/>
                <a:ea typeface="다키 L" pitchFamily="2" charset="-127"/>
              </a:defRPr>
            </a:lvl1pPr>
          </a:lstStyle>
          <a:p>
            <a:r>
              <a:rPr lang="ko-KR" altLang="en-US" dirty="0"/>
              <a:t>연락처 </a:t>
            </a:r>
            <a:r>
              <a:rPr lang="en-US" altLang="ko-KR" dirty="0"/>
              <a:t>: 070 0000 0000</a:t>
            </a:r>
          </a:p>
        </p:txBody>
      </p:sp>
    </p:spTree>
    <p:extLst>
      <p:ext uri="{BB962C8B-B14F-4D97-AF65-F5344CB8AC3E}">
        <p14:creationId xmlns:p14="http://schemas.microsoft.com/office/powerpoint/2010/main" val="3685864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564" y="504084"/>
            <a:ext cx="3448900" cy="1764295"/>
          </a:xfrm>
        </p:spPr>
        <p:txBody>
          <a:bodyPr anchor="b"/>
          <a:lstStyle>
            <a:lvl1pPr>
              <a:defRPr sz="3528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6088" y="1088683"/>
            <a:ext cx="5413534" cy="5373398"/>
          </a:xfrm>
        </p:spPr>
        <p:txBody>
          <a:bodyPr/>
          <a:lstStyle>
            <a:lvl1pPr>
              <a:defRPr sz="3528"/>
            </a:lvl1pPr>
            <a:lvl2pPr>
              <a:defRPr sz="3087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564" y="2268379"/>
            <a:ext cx="3448900" cy="4202453"/>
          </a:xfrm>
        </p:spPr>
        <p:txBody>
          <a:bodyPr/>
          <a:lstStyle>
            <a:lvl1pPr marL="0" indent="0">
              <a:buNone/>
              <a:defRPr sz="1764"/>
            </a:lvl1pPr>
            <a:lvl2pPr marL="504063" indent="0">
              <a:buNone/>
              <a:defRPr sz="1544"/>
            </a:lvl2pPr>
            <a:lvl3pPr marL="1008126" indent="0">
              <a:buNone/>
              <a:defRPr sz="1323"/>
            </a:lvl3pPr>
            <a:lvl4pPr marL="1512189" indent="0">
              <a:buNone/>
              <a:defRPr sz="1103"/>
            </a:lvl4pPr>
            <a:lvl5pPr marL="2016252" indent="0">
              <a:buNone/>
              <a:defRPr sz="1103"/>
            </a:lvl5pPr>
            <a:lvl6pPr marL="2520315" indent="0">
              <a:buNone/>
              <a:defRPr sz="1103"/>
            </a:lvl6pPr>
            <a:lvl7pPr marL="3024378" indent="0">
              <a:buNone/>
              <a:defRPr sz="1103"/>
            </a:lvl7pPr>
            <a:lvl8pPr marL="3528441" indent="0">
              <a:buNone/>
              <a:defRPr sz="1103"/>
            </a:lvl8pPr>
            <a:lvl9pPr marL="4032504" indent="0">
              <a:buNone/>
              <a:defRPr sz="1103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6BF97-55BE-41D7-A5BB-0D02BD7B0503}" type="datetimeFigureOut">
              <a:rPr lang="ko-KR" altLang="en-US" smtClean="0"/>
              <a:t>2020-06-03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6812A-A0EF-4881-B62C-6E922A4382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2670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1206241" y="2109140"/>
            <a:ext cx="7992889" cy="874575"/>
          </a:xfrm>
          <a:prstGeom prst="rect">
            <a:avLst/>
          </a:prstGeo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5000">
                <a:solidFill>
                  <a:srgbClr val="2482C8"/>
                </a:solidFill>
                <a:latin typeface="다키 M Title" pitchFamily="2" charset="-127"/>
                <a:ea typeface="다키 M Title" pitchFamily="2" charset="-127"/>
              </a:defRPr>
            </a:lvl1pPr>
          </a:lstStyle>
          <a:p>
            <a:r>
              <a:rPr lang="ko-KR" altLang="en-US" dirty="0"/>
              <a:t>표지 부제목 입력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314252" y="5131746"/>
            <a:ext cx="2594426" cy="397930"/>
          </a:xfrm>
          <a:prstGeom prst="rect">
            <a:avLst/>
          </a:prstGeo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800">
                <a:solidFill>
                  <a:srgbClr val="9DA6AB"/>
                </a:solidFill>
                <a:latin typeface="다키 B" pitchFamily="2" charset="-127"/>
                <a:ea typeface="다키 B" pitchFamily="2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/>
              <a:t>00 </a:t>
            </a:r>
            <a:r>
              <a:rPr lang="ko-KR" altLang="en-US" dirty="0"/>
              <a:t>팀</a:t>
            </a:r>
          </a:p>
        </p:txBody>
      </p:sp>
      <p:sp>
        <p:nvSpPr>
          <p:cNvPr id="8" name="직사각형 7"/>
          <p:cNvSpPr/>
          <p:nvPr userDrawn="1"/>
        </p:nvSpPr>
        <p:spPr>
          <a:xfrm>
            <a:off x="1350256" y="0"/>
            <a:ext cx="1926000" cy="1595699"/>
          </a:xfrm>
          <a:prstGeom prst="rect">
            <a:avLst/>
          </a:prstGeom>
          <a:solidFill>
            <a:srgbClr val="2482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Font typeface="Arial" panose="020B0604020202020204" pitchFamily="34" charset="0"/>
              <a:buNone/>
            </a:pPr>
            <a:endParaRPr lang="ko-KR" altLang="en-US"/>
          </a:p>
        </p:txBody>
      </p:sp>
      <p:cxnSp>
        <p:nvCxnSpPr>
          <p:cNvPr id="13" name="직선 연결선 12"/>
          <p:cNvCxnSpPr/>
          <p:nvPr userDrawn="1"/>
        </p:nvCxnSpPr>
        <p:spPr>
          <a:xfrm>
            <a:off x="1314252" y="4932759"/>
            <a:ext cx="2592288" cy="0"/>
          </a:xfrm>
          <a:prstGeom prst="line">
            <a:avLst/>
          </a:prstGeom>
          <a:ln>
            <a:solidFill>
              <a:srgbClr val="9DA6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1314252" y="6587727"/>
            <a:ext cx="2592288" cy="0"/>
          </a:xfrm>
          <a:prstGeom prst="line">
            <a:avLst/>
          </a:prstGeom>
          <a:ln>
            <a:solidFill>
              <a:srgbClr val="9DA6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Admin\Desktop\daou_logo_up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9958" y="797849"/>
            <a:ext cx="1326596" cy="557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텍스트 개체 틀 15"/>
          <p:cNvSpPr>
            <a:spLocks noGrp="1"/>
          </p:cNvSpPr>
          <p:nvPr>
            <p:ph type="body" sz="quarter" idx="10" hasCustomPrompt="1"/>
          </p:nvPr>
        </p:nvSpPr>
        <p:spPr>
          <a:xfrm>
            <a:off x="1206501" y="3064278"/>
            <a:ext cx="7993063" cy="115287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rgbClr val="323C46"/>
                </a:solidFill>
                <a:latin typeface="다키 M Title" pitchFamily="2" charset="-127"/>
                <a:ea typeface="다키 M Title" pitchFamily="2" charset="-127"/>
              </a:defRPr>
            </a:lvl1pPr>
          </a:lstStyle>
          <a:p>
            <a:pPr algn="l"/>
            <a:r>
              <a:rPr lang="ko-KR" altLang="en-US" sz="6000" dirty="0">
                <a:solidFill>
                  <a:srgbClr val="323C46"/>
                </a:solidFill>
              </a:rPr>
              <a:t>타이틀을 입력해주세요</a:t>
            </a:r>
          </a:p>
        </p:txBody>
      </p:sp>
      <p:sp>
        <p:nvSpPr>
          <p:cNvPr id="18" name="텍스트 개체 틀 17"/>
          <p:cNvSpPr>
            <a:spLocks noGrp="1"/>
          </p:cNvSpPr>
          <p:nvPr>
            <p:ph type="body" sz="quarter" idx="11" hasCustomPrompt="1"/>
          </p:nvPr>
        </p:nvSpPr>
        <p:spPr>
          <a:xfrm>
            <a:off x="1314252" y="5569517"/>
            <a:ext cx="2592288" cy="3971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>
                <a:solidFill>
                  <a:srgbClr val="9DA6AB"/>
                </a:solidFill>
              </a:defRPr>
            </a:lvl1pPr>
          </a:lstStyle>
          <a:p>
            <a:r>
              <a:rPr lang="ko-KR" altLang="en-US" dirty="0"/>
              <a:t>홍길동</a:t>
            </a:r>
            <a:endParaRPr lang="en-US" altLang="ko-KR" dirty="0"/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2" hasCustomPrompt="1"/>
          </p:nvPr>
        </p:nvSpPr>
        <p:spPr>
          <a:xfrm>
            <a:off x="1314787" y="6006851"/>
            <a:ext cx="2593899" cy="398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9DA6AB"/>
                </a:solidFill>
              </a:defRPr>
            </a:lvl1pPr>
          </a:lstStyle>
          <a:p>
            <a:r>
              <a:rPr lang="en-US" altLang="ko-KR" dirty="0"/>
              <a:t>2016.00.00</a:t>
            </a:r>
          </a:p>
        </p:txBody>
      </p:sp>
    </p:spTree>
    <p:extLst>
      <p:ext uri="{BB962C8B-B14F-4D97-AF65-F5344CB8AC3E}">
        <p14:creationId xmlns:p14="http://schemas.microsoft.com/office/powerpoint/2010/main" val="561487131"/>
      </p:ext>
    </p:extLst>
  </p:cSld>
  <p:clrMapOvr>
    <a:masterClrMapping/>
  </p:clrMapOvr>
  <p:hf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171" y="402569"/>
            <a:ext cx="9223058" cy="14614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171" y="2012836"/>
            <a:ext cx="9223058" cy="47975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171" y="7008172"/>
            <a:ext cx="2406015" cy="402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16BF97-55BE-41D7-A5BB-0D02BD7B0503}" type="datetimeFigureOut">
              <a:rPr lang="ko-KR" altLang="en-US" smtClean="0"/>
              <a:t>2020-06-03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2189" y="7008172"/>
            <a:ext cx="3609023" cy="402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2214" y="7008172"/>
            <a:ext cx="2406015" cy="402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26812A-A0EF-4881-B62C-6E922A4382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6345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txStyles>
    <p:titleStyle>
      <a:lvl1pPr algn="l" defTabSz="1008126" rtl="0" eaLnBrk="1" latinLnBrk="1" hangingPunct="1">
        <a:lnSpc>
          <a:spcPct val="90000"/>
        </a:lnSpc>
        <a:spcBef>
          <a:spcPct val="0"/>
        </a:spcBef>
        <a:buNone/>
        <a:defRPr sz="485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2032" indent="-252032" algn="l" defTabSz="1008126" rtl="0" eaLnBrk="1" latinLnBrk="1" hangingPunct="1">
        <a:lnSpc>
          <a:spcPct val="90000"/>
        </a:lnSpc>
        <a:spcBef>
          <a:spcPts val="1103"/>
        </a:spcBef>
        <a:buFont typeface="Arial" panose="020B0604020202020204" pitchFamily="34" charset="0"/>
        <a:buChar char="•"/>
        <a:defRPr sz="3087" kern="1200">
          <a:solidFill>
            <a:schemeClr val="tx1"/>
          </a:solidFill>
          <a:latin typeface="+mn-lt"/>
          <a:ea typeface="+mn-ea"/>
          <a:cs typeface="+mn-cs"/>
        </a:defRPr>
      </a:lvl1pPr>
      <a:lvl2pPr marL="756095" indent="-252032" algn="l" defTabSz="1008126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60158" indent="-252032" algn="l" defTabSz="1008126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4221" indent="-252032" algn="l" defTabSz="1008126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4pPr>
      <a:lvl5pPr marL="2268284" indent="-252032" algn="l" defTabSz="1008126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5pPr>
      <a:lvl6pPr marL="2772347" indent="-252032" algn="l" defTabSz="1008126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6pPr>
      <a:lvl7pPr marL="3276410" indent="-252032" algn="l" defTabSz="1008126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7pPr>
      <a:lvl8pPr marL="3780473" indent="-252032" algn="l" defTabSz="1008126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8pPr>
      <a:lvl9pPr marL="4284536" indent="-252032" algn="l" defTabSz="1008126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8126" rtl="0" eaLnBrk="1" latinLnBrk="1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1pPr>
      <a:lvl2pPr marL="504063" algn="l" defTabSz="1008126" rtl="0" eaLnBrk="1" latinLnBrk="1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2pPr>
      <a:lvl3pPr marL="1008126" algn="l" defTabSz="1008126" rtl="0" eaLnBrk="1" latinLnBrk="1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3pPr>
      <a:lvl4pPr marL="1512189" algn="l" defTabSz="1008126" rtl="0" eaLnBrk="1" latinLnBrk="1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4pPr>
      <a:lvl5pPr marL="2016252" algn="l" defTabSz="1008126" rtl="0" eaLnBrk="1" latinLnBrk="1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5pPr>
      <a:lvl6pPr marL="2520315" algn="l" defTabSz="1008126" rtl="0" eaLnBrk="1" latinLnBrk="1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6pPr>
      <a:lvl7pPr marL="3024378" algn="l" defTabSz="1008126" rtl="0" eaLnBrk="1" latinLnBrk="1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7pPr>
      <a:lvl8pPr marL="3528441" algn="l" defTabSz="1008126" rtl="0" eaLnBrk="1" latinLnBrk="1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8pPr>
      <a:lvl9pPr marL="4032504" algn="l" defTabSz="1008126" rtl="0" eaLnBrk="1" latinLnBrk="1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534988" y="303213"/>
            <a:ext cx="9623425" cy="1260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34988" y="1763713"/>
            <a:ext cx="9623425" cy="4991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534988" y="7008813"/>
            <a:ext cx="2495550" cy="401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l">
              <a:buFont typeface="Arial" panose="020B0604020202020204" pitchFamily="34" charset="0"/>
              <a:buNone/>
              <a:defRPr sz="1200">
                <a:solidFill>
                  <a:schemeClr val="tx1">
                    <a:tint val="75000"/>
                  </a:schemeClr>
                </a:solidFill>
                <a:latin typeface="다키 B" pitchFamily="2" charset="-127"/>
                <a:ea typeface="다키 B" pitchFamily="2" charset="-127"/>
              </a:defRPr>
            </a:lvl1pPr>
          </a:lstStyle>
          <a:p>
            <a:fld id="{E3B99DD1-C01C-41AF-9B2F-192F1B152AF4}" type="datetimeFigureOut">
              <a:rPr lang="ko-KR" altLang="en-US" smtClean="0"/>
              <a:pPr/>
              <a:t>2020-06-03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652838" y="7008813"/>
            <a:ext cx="3387725" cy="401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tint val="75000"/>
                  </a:schemeClr>
                </a:solidFill>
                <a:latin typeface="다키 B" pitchFamily="2" charset="-127"/>
                <a:ea typeface="다키 B" pitchFamily="2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662863" y="7008813"/>
            <a:ext cx="2495550" cy="401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tint val="75000"/>
                  </a:schemeClr>
                </a:solidFill>
                <a:latin typeface="다키 B" pitchFamily="2" charset="-127"/>
                <a:ea typeface="다키 B" pitchFamily="2" charset="-127"/>
              </a:defRPr>
            </a:lvl1pPr>
          </a:lstStyle>
          <a:p>
            <a:fld id="{3DF03A29-5BD0-4F71-8B6E-031B8881341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3660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</p:sldLayoutIdLst>
  <p:txStyles>
    <p:titleStyle>
      <a:lvl1pPr marL="0" indent="0" algn="ctr" defTabSz="914400" rtl="0" eaLnBrk="1" latinLnBrk="1" hangingPunct="1">
        <a:spcBef>
          <a:spcPct val="0"/>
        </a:spcBef>
        <a:buFont typeface="Arial" panose="020B0604020202020204" pitchFamily="34" charset="0"/>
        <a:buNone/>
        <a:defRPr sz="4400" b="0" kern="1200">
          <a:solidFill>
            <a:schemeClr val="tx1"/>
          </a:solidFill>
          <a:latin typeface="다키 L" pitchFamily="2" charset="-127"/>
          <a:ea typeface="다키 L" pitchFamily="2" charset="-127"/>
          <a:cs typeface="+mj-cs"/>
        </a:defRPr>
      </a:lvl1pPr>
    </p:titleStyle>
    <p:bodyStyle>
      <a:lvl1pPr marL="0" indent="0" algn="l" defTabSz="914400" rtl="0" eaLnBrk="1" latinLnBrk="1" hangingPunct="1">
        <a:spcBef>
          <a:spcPct val="20000"/>
        </a:spcBef>
        <a:buFont typeface="Arial" panose="020B0604020202020204" pitchFamily="34" charset="0"/>
        <a:buNone/>
        <a:defRPr sz="3200" kern="1200">
          <a:solidFill>
            <a:schemeClr val="tx1"/>
          </a:solidFill>
          <a:latin typeface="다키 L" pitchFamily="2" charset="-127"/>
          <a:ea typeface="다키 L" pitchFamily="2" charset="-127"/>
          <a:cs typeface="+mn-cs"/>
        </a:defRPr>
      </a:lvl1pPr>
      <a:lvl2pPr marL="457200" indent="0" algn="l" defTabSz="914400" rtl="0" eaLnBrk="1" latinLnBrk="1" hangingPunct="1">
        <a:spcBef>
          <a:spcPct val="20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다키 L" pitchFamily="2" charset="-127"/>
          <a:ea typeface="다키 L" pitchFamily="2" charset="-127"/>
          <a:cs typeface="+mn-cs"/>
        </a:defRPr>
      </a:lvl2pPr>
      <a:lvl3pPr marL="914400" indent="0" algn="l" defTabSz="914400" rtl="0" eaLnBrk="1" latinLnBrk="1" hangingPunct="1">
        <a:spcBef>
          <a:spcPct val="200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다키 L" pitchFamily="2" charset="-127"/>
          <a:ea typeface="다키 L" pitchFamily="2" charset="-127"/>
          <a:cs typeface="+mn-cs"/>
        </a:defRPr>
      </a:lvl3pPr>
      <a:lvl4pPr marL="1371600" indent="0" algn="l" defTabSz="914400" rtl="0" eaLnBrk="1" latinLnBrk="1" hangingPunct="1">
        <a:spcBef>
          <a:spcPct val="20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다키 L" pitchFamily="2" charset="-127"/>
          <a:ea typeface="다키 L" pitchFamily="2" charset="-127"/>
          <a:cs typeface="+mn-cs"/>
        </a:defRPr>
      </a:lvl4pPr>
      <a:lvl5pPr marL="1828800" indent="0" algn="l" defTabSz="914400" rtl="0" eaLnBrk="1" latinLnBrk="1" hangingPunct="1">
        <a:spcBef>
          <a:spcPct val="20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다키 L" pitchFamily="2" charset="-127"/>
          <a:ea typeface="다키 L" pitchFamily="2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jpeg"/><Relationship Id="rId4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5.tiff"/><Relationship Id="rId7" Type="http://schemas.openxmlformats.org/officeDocument/2006/relationships/image" Target="../media/image9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10" Type="http://schemas.openxmlformats.org/officeDocument/2006/relationships/image" Target="../media/image12.tiff"/><Relationship Id="rId4" Type="http://schemas.openxmlformats.org/officeDocument/2006/relationships/image" Target="../media/image6.tiff"/><Relationship Id="rId9" Type="http://schemas.openxmlformats.org/officeDocument/2006/relationships/image" Target="../media/image11.tif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tiff"/><Relationship Id="rId3" Type="http://schemas.openxmlformats.org/officeDocument/2006/relationships/image" Target="../media/image13.png"/><Relationship Id="rId7" Type="http://schemas.openxmlformats.org/officeDocument/2006/relationships/image" Target="../media/image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14.png"/><Relationship Id="rId7" Type="http://schemas.openxmlformats.org/officeDocument/2006/relationships/image" Target="../media/image7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tiff"/><Relationship Id="rId5" Type="http://schemas.openxmlformats.org/officeDocument/2006/relationships/image" Target="../media/image15.tiff"/><Relationship Id="rId10" Type="http://schemas.openxmlformats.org/officeDocument/2006/relationships/image" Target="../media/image11.tiff"/><Relationship Id="rId4" Type="http://schemas.openxmlformats.org/officeDocument/2006/relationships/image" Target="../media/image15.svg"/><Relationship Id="rId9" Type="http://schemas.openxmlformats.org/officeDocument/2006/relationships/image" Target="../media/image10.tif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14.png"/><Relationship Id="rId7" Type="http://schemas.openxmlformats.org/officeDocument/2006/relationships/image" Target="../media/image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tiff"/><Relationship Id="rId5" Type="http://schemas.openxmlformats.org/officeDocument/2006/relationships/image" Target="../media/image15.tiff"/><Relationship Id="rId10" Type="http://schemas.openxmlformats.org/officeDocument/2006/relationships/image" Target="../media/image11.tiff"/><Relationship Id="rId4" Type="http://schemas.openxmlformats.org/officeDocument/2006/relationships/image" Target="../media/image15.svg"/><Relationship Id="rId9" Type="http://schemas.openxmlformats.org/officeDocument/2006/relationships/image" Target="../media/image10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sz="5400" b="1" dirty="0"/>
              <a:t>도</a:t>
            </a:r>
            <a:r>
              <a:rPr lang="ko-KR" altLang="en-US" dirty="0"/>
              <a:t>전하는 </a:t>
            </a:r>
            <a:r>
              <a:rPr lang="ko-KR" altLang="en-US" sz="5400" b="1" dirty="0"/>
              <a:t>토</a:t>
            </a:r>
            <a:r>
              <a:rPr lang="ko-KR" altLang="en-US" dirty="0"/>
              <a:t>끼</a:t>
            </a:r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b="1" dirty="0">
                <a:latin typeface="다키 M Title" pitchFamily="2" charset="-127"/>
                <a:ea typeface="다키 M Title" pitchFamily="2" charset="-127"/>
              </a:rPr>
              <a:t>도</a:t>
            </a:r>
            <a:r>
              <a:rPr lang="ko-KR" altLang="en-US" dirty="0"/>
              <a:t>전하는 </a:t>
            </a:r>
            <a:r>
              <a:rPr lang="ko-KR" altLang="en-US" b="1" dirty="0">
                <a:latin typeface="다키 M Title" pitchFamily="2" charset="-127"/>
                <a:ea typeface="다키 M Title" pitchFamily="2" charset="-127"/>
              </a:rPr>
              <a:t>토</a:t>
            </a:r>
            <a:r>
              <a:rPr lang="ko-KR" altLang="en-US" dirty="0"/>
              <a:t>끼</a:t>
            </a: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정유미 최지은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/>
              <a:t>2020.06.03</a:t>
            </a:r>
            <a:endParaRPr lang="ko-KR" altLang="en-US" dirty="0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카페 주문 시스템</a:t>
            </a:r>
          </a:p>
        </p:txBody>
      </p:sp>
    </p:spTree>
    <p:extLst>
      <p:ext uri="{BB962C8B-B14F-4D97-AF65-F5344CB8AC3E}">
        <p14:creationId xmlns:p14="http://schemas.microsoft.com/office/powerpoint/2010/main" val="2844764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algn="r"/>
            <a:r>
              <a: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서비스 구성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 err="1">
                <a:latin typeface="한컴 백제 B" panose="02020603020101020101" pitchFamily="18" charset="-127"/>
                <a:ea typeface="한컴 백제 B" panose="02020603020101020101" pitchFamily="18" charset="-127"/>
              </a:rPr>
              <a:t>Netty</a:t>
            </a:r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 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10" name="텍스트 개체 틀 4"/>
          <p:cNvSpPr>
            <a:spLocks noGrp="1"/>
          </p:cNvSpPr>
          <p:nvPr>
            <p:ph type="body" sz="quarter" idx="12"/>
          </p:nvPr>
        </p:nvSpPr>
        <p:spPr>
          <a:xfrm>
            <a:off x="234132" y="828303"/>
            <a:ext cx="2628811" cy="358240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spcBef>
                <a:spcPct val="20000"/>
              </a:spcBef>
            </a:pPr>
            <a:r>
              <a:rPr lang="ko-KR" altLang="en-US" sz="1600" dirty="0" smtClean="0">
                <a:solidFill>
                  <a:srgbClr val="50646E"/>
                </a:solidFill>
                <a:latin typeface="한컴 백제 B" panose="02020603020101020101" pitchFamily="18" charset="-127"/>
                <a:ea typeface="한컴 백제 B" panose="02020603020101020101" pitchFamily="18" charset="-127"/>
              </a:rPr>
              <a:t>네트워크 프레임워크</a:t>
            </a:r>
            <a:endParaRPr lang="ko-KR" altLang="en-US" sz="1600" dirty="0">
              <a:solidFill>
                <a:srgbClr val="50646E"/>
              </a:solidFill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pic>
        <p:nvPicPr>
          <p:cNvPr id="65" name="그림 64">
            <a:extLst>
              <a:ext uri="{FF2B5EF4-FFF2-40B4-BE49-F238E27FC236}">
                <a16:creationId xmlns="" xmlns:a16="http://schemas.microsoft.com/office/drawing/2014/main" id="{10DFEA8E-5130-B348-9CE7-77BB4A941A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509" y="1447896"/>
            <a:ext cx="1167943" cy="1167943"/>
          </a:xfrm>
          <a:prstGeom prst="rect">
            <a:avLst/>
          </a:prstGeom>
        </p:spPr>
      </p:pic>
      <p:pic>
        <p:nvPicPr>
          <p:cNvPr id="67" name="그림 66">
            <a:extLst>
              <a:ext uri="{FF2B5EF4-FFF2-40B4-BE49-F238E27FC236}">
                <a16:creationId xmlns="" xmlns:a16="http://schemas.microsoft.com/office/drawing/2014/main" id="{68ECA588-88CD-9241-940D-4E8624E7CF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4963" y="1405151"/>
            <a:ext cx="1167943" cy="1167943"/>
          </a:xfrm>
          <a:prstGeom prst="rect">
            <a:avLst/>
          </a:prstGeom>
        </p:spPr>
      </p:pic>
      <p:cxnSp>
        <p:nvCxnSpPr>
          <p:cNvPr id="68" name="직선 화살표 연결선 67"/>
          <p:cNvCxnSpPr/>
          <p:nvPr/>
        </p:nvCxnSpPr>
        <p:spPr>
          <a:xfrm flipV="1">
            <a:off x="2393034" y="2045411"/>
            <a:ext cx="5876249" cy="1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3581401" y="1447896"/>
            <a:ext cx="2919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err="1" smtClean="0"/>
              <a:t>비동기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/ </a:t>
            </a:r>
            <a:r>
              <a:rPr lang="ko-KR" altLang="en-US" sz="2400" dirty="0" smtClean="0"/>
              <a:t>논 블로킹</a:t>
            </a:r>
            <a:endParaRPr lang="en-US" altLang="ko-KR" sz="2400" dirty="0" smtClean="0"/>
          </a:p>
        </p:txBody>
      </p:sp>
      <p:cxnSp>
        <p:nvCxnSpPr>
          <p:cNvPr id="73" name="직선 화살표 연결선 72"/>
          <p:cNvCxnSpPr/>
          <p:nvPr/>
        </p:nvCxnSpPr>
        <p:spPr>
          <a:xfrm>
            <a:off x="2393034" y="2407954"/>
            <a:ext cx="829137" cy="552923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223731" y="2776211"/>
            <a:ext cx="1660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다른 작업 수행</a:t>
            </a:r>
            <a:endParaRPr lang="ko-KR" altLang="en-US" dirty="0"/>
          </a:p>
        </p:txBody>
      </p:sp>
      <p:sp>
        <p:nvSpPr>
          <p:cNvPr id="79" name="타원 78">
            <a:extLst>
              <a:ext uri="{FF2B5EF4-FFF2-40B4-BE49-F238E27FC236}">
                <a16:creationId xmlns="" xmlns:a16="http://schemas.microsoft.com/office/drawing/2014/main" id="{132CF20A-E08F-164D-BA1D-9E704CD70B0C}"/>
              </a:ext>
            </a:extLst>
          </p:cNvPr>
          <p:cNvSpPr/>
          <p:nvPr/>
        </p:nvSpPr>
        <p:spPr>
          <a:xfrm>
            <a:off x="4479606" y="2198829"/>
            <a:ext cx="1537220" cy="8340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 err="1" smtClean="0"/>
              <a:t>Netty</a:t>
            </a:r>
            <a:endParaRPr kumimoji="1" lang="ko-KR" altLang="en-US" sz="2400" dirty="0"/>
          </a:p>
        </p:txBody>
      </p:sp>
      <p:grpSp>
        <p:nvGrpSpPr>
          <p:cNvPr id="104" name="그룹 103"/>
          <p:cNvGrpSpPr/>
          <p:nvPr/>
        </p:nvGrpSpPr>
        <p:grpSpPr>
          <a:xfrm>
            <a:off x="5411503" y="3474156"/>
            <a:ext cx="4541775" cy="3382671"/>
            <a:chOff x="5161131" y="3474156"/>
            <a:chExt cx="4541775" cy="3382671"/>
          </a:xfrm>
        </p:grpSpPr>
        <p:pic>
          <p:nvPicPr>
            <p:cNvPr id="1030" name="Picture 6" descr="https://t1.daumcdn.net/cfile/tistory/995A25505AD437F616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69293" y="3474156"/>
              <a:ext cx="4533613" cy="29787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5" name="TextBox 94"/>
            <p:cNvSpPr txBox="1"/>
            <p:nvPr/>
          </p:nvSpPr>
          <p:spPr>
            <a:xfrm>
              <a:off x="6389914" y="6487495"/>
              <a:ext cx="23295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 smtClean="0"/>
                <a:t>Netty</a:t>
              </a:r>
              <a:r>
                <a:rPr lang="en-US" altLang="ko-KR" dirty="0" smtClean="0"/>
                <a:t> Bootstrap</a:t>
              </a:r>
              <a:endParaRPr lang="ko-KR" altLang="en-US" dirty="0"/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5161131" y="3474156"/>
              <a:ext cx="9442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 smtClean="0">
                  <a:solidFill>
                    <a:srgbClr val="FF7C80"/>
                  </a:solidFill>
                </a:rPr>
                <a:t>NIO</a:t>
              </a:r>
              <a:endParaRPr lang="ko-KR" altLang="en-US" sz="2800" dirty="0">
                <a:solidFill>
                  <a:srgbClr val="FF7C80"/>
                </a:solidFill>
              </a:endParaRPr>
            </a:p>
          </p:txBody>
        </p:sp>
        <p:cxnSp>
          <p:nvCxnSpPr>
            <p:cNvPr id="105" name="직선 화살표 연결선 104"/>
            <p:cNvCxnSpPr/>
            <p:nvPr/>
          </p:nvCxnSpPr>
          <p:spPr>
            <a:xfrm>
              <a:off x="5960775" y="3752616"/>
              <a:ext cx="1081200" cy="185426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그룹 105"/>
          <p:cNvGrpSpPr/>
          <p:nvPr/>
        </p:nvGrpSpPr>
        <p:grpSpPr>
          <a:xfrm>
            <a:off x="780757" y="3845329"/>
            <a:ext cx="3835976" cy="3011889"/>
            <a:chOff x="643630" y="3845329"/>
            <a:chExt cx="3835976" cy="3011889"/>
          </a:xfrm>
        </p:grpSpPr>
        <p:pic>
          <p:nvPicPr>
            <p:cNvPr id="96" name="Picture 4" descr="https://t1.daumcdn.net/cfile/tistory/99AAD0335AEAA94121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3630" y="3845329"/>
              <a:ext cx="3416741" cy="24321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1" name="TextBox 90"/>
            <p:cNvSpPr txBox="1"/>
            <p:nvPr/>
          </p:nvSpPr>
          <p:spPr>
            <a:xfrm>
              <a:off x="643630" y="6487886"/>
              <a:ext cx="38359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Java NIO(</a:t>
              </a:r>
              <a:r>
                <a:rPr lang="ko-KR" altLang="en-US" dirty="0" smtClean="0"/>
                <a:t>논</a:t>
              </a:r>
              <a:r>
                <a:rPr lang="en-US" altLang="ko-KR" dirty="0" smtClean="0"/>
                <a:t>-</a:t>
              </a:r>
              <a:r>
                <a:rPr lang="ko-KR" altLang="en-US" dirty="0" smtClean="0"/>
                <a:t>블로킹</a:t>
              </a:r>
              <a:r>
                <a:rPr lang="en-US" altLang="ko-KR" dirty="0" smtClean="0"/>
                <a:t>) – selector</a:t>
              </a:r>
              <a:endParaRPr lang="ko-KR" altLang="en-US" dirty="0"/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2883802" y="5716486"/>
              <a:ext cx="159580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/>
                <a:t>단일 </a:t>
              </a:r>
              <a:r>
                <a:rPr lang="ko-KR" altLang="en-US" dirty="0" err="1" smtClean="0"/>
                <a:t>스레드로</a:t>
              </a:r>
              <a:endParaRPr lang="en-US" altLang="ko-KR" dirty="0" smtClean="0"/>
            </a:p>
            <a:p>
              <a:r>
                <a:rPr lang="ko-KR" altLang="en-US" dirty="0" smtClean="0"/>
                <a:t>연결 관리 </a:t>
              </a:r>
              <a:endParaRPr lang="en-US" altLang="ko-KR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1795158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algn="r"/>
            <a:r>
              <a: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서비스 구성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 err="1">
                <a:latin typeface="한컴 백제 B" panose="02020603020101020101" pitchFamily="18" charset="-127"/>
                <a:ea typeface="한컴 백제 B" panose="02020603020101020101" pitchFamily="18" charset="-127"/>
              </a:rPr>
              <a:t>Netty</a:t>
            </a:r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 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10" name="텍스트 개체 틀 4"/>
          <p:cNvSpPr>
            <a:spLocks noGrp="1"/>
          </p:cNvSpPr>
          <p:nvPr>
            <p:ph type="body" sz="quarter" idx="12"/>
          </p:nvPr>
        </p:nvSpPr>
        <p:spPr>
          <a:xfrm>
            <a:off x="234132" y="828303"/>
            <a:ext cx="2628811" cy="358240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spcBef>
                <a:spcPct val="20000"/>
              </a:spcBef>
            </a:pPr>
            <a:r>
              <a:rPr lang="ko-KR" altLang="en-US" sz="1600" dirty="0" smtClean="0">
                <a:solidFill>
                  <a:srgbClr val="50646E"/>
                </a:solidFill>
                <a:latin typeface="한컴 백제 B" panose="02020603020101020101" pitchFamily="18" charset="-127"/>
                <a:ea typeface="한컴 백제 B" panose="02020603020101020101" pitchFamily="18" charset="-127"/>
              </a:rPr>
              <a:t>네트워크 프레임워크</a:t>
            </a:r>
            <a:endParaRPr lang="ko-KR" altLang="en-US" sz="1600" dirty="0">
              <a:solidFill>
                <a:srgbClr val="50646E"/>
              </a:solidFill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pic>
        <p:nvPicPr>
          <p:cNvPr id="65" name="그림 64">
            <a:extLst>
              <a:ext uri="{FF2B5EF4-FFF2-40B4-BE49-F238E27FC236}">
                <a16:creationId xmlns="" xmlns:a16="http://schemas.microsoft.com/office/drawing/2014/main" id="{10DFEA8E-5130-B348-9CE7-77BB4A941A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509" y="1447896"/>
            <a:ext cx="1167943" cy="1167943"/>
          </a:xfrm>
          <a:prstGeom prst="rect">
            <a:avLst/>
          </a:prstGeom>
        </p:spPr>
      </p:pic>
      <p:pic>
        <p:nvPicPr>
          <p:cNvPr id="67" name="그림 66">
            <a:extLst>
              <a:ext uri="{FF2B5EF4-FFF2-40B4-BE49-F238E27FC236}">
                <a16:creationId xmlns="" xmlns:a16="http://schemas.microsoft.com/office/drawing/2014/main" id="{68ECA588-88CD-9241-940D-4E8624E7CF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4963" y="1405151"/>
            <a:ext cx="1167943" cy="1167943"/>
          </a:xfrm>
          <a:prstGeom prst="rect">
            <a:avLst/>
          </a:prstGeom>
        </p:spPr>
      </p:pic>
      <p:cxnSp>
        <p:nvCxnSpPr>
          <p:cNvPr id="68" name="직선 화살표 연결선 67"/>
          <p:cNvCxnSpPr/>
          <p:nvPr/>
        </p:nvCxnSpPr>
        <p:spPr>
          <a:xfrm flipV="1">
            <a:off x="2393034" y="2045411"/>
            <a:ext cx="5876249" cy="1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3581401" y="1447896"/>
            <a:ext cx="2919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err="1" smtClean="0"/>
              <a:t>비동기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/ </a:t>
            </a:r>
            <a:r>
              <a:rPr lang="ko-KR" altLang="en-US" sz="2400" dirty="0" smtClean="0"/>
              <a:t>논 블로킹</a:t>
            </a:r>
            <a:endParaRPr lang="en-US" altLang="ko-KR" sz="2400" dirty="0" smtClean="0"/>
          </a:p>
        </p:txBody>
      </p:sp>
      <p:cxnSp>
        <p:nvCxnSpPr>
          <p:cNvPr id="73" name="직선 화살표 연결선 72"/>
          <p:cNvCxnSpPr/>
          <p:nvPr/>
        </p:nvCxnSpPr>
        <p:spPr>
          <a:xfrm>
            <a:off x="2393034" y="2407954"/>
            <a:ext cx="829137" cy="552923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223731" y="2776211"/>
            <a:ext cx="1660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다른 작업 수행</a:t>
            </a:r>
            <a:endParaRPr lang="ko-KR" altLang="en-US" dirty="0"/>
          </a:p>
        </p:txBody>
      </p:sp>
      <p:sp>
        <p:nvSpPr>
          <p:cNvPr id="79" name="타원 78">
            <a:extLst>
              <a:ext uri="{FF2B5EF4-FFF2-40B4-BE49-F238E27FC236}">
                <a16:creationId xmlns="" xmlns:a16="http://schemas.microsoft.com/office/drawing/2014/main" id="{132CF20A-E08F-164D-BA1D-9E704CD70B0C}"/>
              </a:ext>
            </a:extLst>
          </p:cNvPr>
          <p:cNvSpPr/>
          <p:nvPr/>
        </p:nvSpPr>
        <p:spPr>
          <a:xfrm>
            <a:off x="4479606" y="2198829"/>
            <a:ext cx="1537220" cy="8340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 smtClean="0"/>
              <a:t>Netty</a:t>
            </a:r>
            <a:endParaRPr kumimoji="1" lang="ko-KR" altLang="en-US" dirty="0"/>
          </a:p>
        </p:txBody>
      </p:sp>
      <p:sp>
        <p:nvSpPr>
          <p:cNvPr id="81" name="TextBox 80"/>
          <p:cNvSpPr txBox="1"/>
          <p:nvPr/>
        </p:nvSpPr>
        <p:spPr>
          <a:xfrm>
            <a:off x="3321974" y="3145543"/>
            <a:ext cx="40183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 smtClean="0">
                <a:solidFill>
                  <a:srgbClr val="FF7C80"/>
                </a:solidFill>
              </a:rPr>
              <a:t>이벤트 기반 프로그래밍</a:t>
            </a:r>
            <a:endParaRPr lang="ko-KR" altLang="en-US" sz="3200" b="1" dirty="0">
              <a:solidFill>
                <a:srgbClr val="FF7C80"/>
              </a:solidFill>
            </a:endParaRPr>
          </a:p>
        </p:txBody>
      </p:sp>
      <p:grpSp>
        <p:nvGrpSpPr>
          <p:cNvPr id="89" name="그룹 88"/>
          <p:cNvGrpSpPr/>
          <p:nvPr/>
        </p:nvGrpSpPr>
        <p:grpSpPr>
          <a:xfrm>
            <a:off x="24777" y="4413680"/>
            <a:ext cx="10668623" cy="1921662"/>
            <a:chOff x="24777" y="4076209"/>
            <a:chExt cx="10668623" cy="1921662"/>
          </a:xfrm>
        </p:grpSpPr>
        <p:pic>
          <p:nvPicPr>
            <p:cNvPr id="90" name="Picture 2" descr="https://dpzbhybb2pdcj.cloudfront.net/maurer/Figures/01fig03_alt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12023" y="4201862"/>
              <a:ext cx="7358637" cy="17960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8" name="TextBox 87"/>
            <p:cNvSpPr txBox="1"/>
            <p:nvPr/>
          </p:nvSpPr>
          <p:spPr>
            <a:xfrm>
              <a:off x="24777" y="5038228"/>
              <a:ext cx="202898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2484C6"/>
                  </a:solidFill>
                </a:rPr>
                <a:t>c</a:t>
              </a:r>
              <a:r>
                <a:rPr lang="en-US" altLang="ko-KR" dirty="0" smtClean="0">
                  <a:solidFill>
                    <a:srgbClr val="2484C6"/>
                  </a:solidFill>
                </a:rPr>
                <a:t>hannelActive</a:t>
              </a:r>
            </a:p>
            <a:p>
              <a:r>
                <a:rPr lang="en-US" altLang="ko-KR" dirty="0" smtClean="0">
                  <a:solidFill>
                    <a:srgbClr val="2484C6"/>
                  </a:solidFill>
                </a:rPr>
                <a:t>channelRead</a:t>
              </a:r>
            </a:p>
            <a:p>
              <a:r>
                <a:rPr lang="en-US" altLang="ko-KR" dirty="0" smtClean="0">
                  <a:solidFill>
                    <a:srgbClr val="2484C6"/>
                  </a:solidFill>
                </a:rPr>
                <a:t>channelInactive</a:t>
              </a:r>
              <a:endParaRPr lang="ko-KR" altLang="en-US" dirty="0">
                <a:solidFill>
                  <a:srgbClr val="2484C6"/>
                </a:solidFill>
              </a:endParaRPr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8973457" y="4076209"/>
              <a:ext cx="171994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2484C6"/>
                  </a:solidFill>
                </a:rPr>
                <a:t>Connect</a:t>
              </a:r>
            </a:p>
            <a:p>
              <a:pPr algn="ctr"/>
              <a:r>
                <a:rPr lang="en-US" altLang="ko-KR" dirty="0" smtClean="0">
                  <a:solidFill>
                    <a:srgbClr val="2484C6"/>
                  </a:solidFill>
                </a:rPr>
                <a:t>Write</a:t>
              </a:r>
            </a:p>
            <a:p>
              <a:pPr algn="ctr"/>
              <a:r>
                <a:rPr lang="en-US" altLang="ko-KR" dirty="0" smtClean="0">
                  <a:solidFill>
                    <a:srgbClr val="2484C6"/>
                  </a:solidFill>
                </a:rPr>
                <a:t>Flush</a:t>
              </a:r>
            </a:p>
            <a:p>
              <a:pPr algn="ctr"/>
              <a:r>
                <a:rPr lang="en-US" altLang="ko-KR" dirty="0" smtClean="0">
                  <a:solidFill>
                    <a:srgbClr val="2484C6"/>
                  </a:solidFill>
                </a:rPr>
                <a:t>disconnect</a:t>
              </a:r>
              <a:endParaRPr lang="ko-KR" altLang="en-US" dirty="0">
                <a:solidFill>
                  <a:srgbClr val="2484C6"/>
                </a:solidFill>
              </a:endParaRPr>
            </a:p>
          </p:txBody>
        </p:sp>
      </p:grpSp>
      <p:cxnSp>
        <p:nvCxnSpPr>
          <p:cNvPr id="20" name="직선 화살표 연결선 19"/>
          <p:cNvCxnSpPr/>
          <p:nvPr/>
        </p:nvCxnSpPr>
        <p:spPr>
          <a:xfrm>
            <a:off x="2962359" y="6868882"/>
            <a:ext cx="829137" cy="0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/>
          <p:nvPr/>
        </p:nvCxnSpPr>
        <p:spPr>
          <a:xfrm>
            <a:off x="5505960" y="6869134"/>
            <a:ext cx="648013" cy="1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/>
          <p:nvPr/>
        </p:nvCxnSpPr>
        <p:spPr>
          <a:xfrm>
            <a:off x="7913914" y="6847106"/>
            <a:ext cx="829137" cy="0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/>
          <p:cNvSpPr/>
          <p:nvPr/>
        </p:nvSpPr>
        <p:spPr>
          <a:xfrm>
            <a:off x="1318616" y="6585604"/>
            <a:ext cx="1643743" cy="5665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데이터 수신</a:t>
            </a:r>
            <a:endParaRPr lang="ko-KR" altLang="en-US" dirty="0"/>
          </a:p>
        </p:txBody>
      </p:sp>
      <p:sp>
        <p:nvSpPr>
          <p:cNvPr id="37" name="직사각형 36"/>
          <p:cNvSpPr/>
          <p:nvPr/>
        </p:nvSpPr>
        <p:spPr>
          <a:xfrm>
            <a:off x="3826996" y="6585604"/>
            <a:ext cx="1643743" cy="5665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Decoder</a:t>
            </a:r>
            <a:endParaRPr lang="ko-KR" altLang="en-US" dirty="0"/>
          </a:p>
        </p:txBody>
      </p:sp>
      <p:sp>
        <p:nvSpPr>
          <p:cNvPr id="38" name="직사각형 37"/>
          <p:cNvSpPr/>
          <p:nvPr/>
        </p:nvSpPr>
        <p:spPr>
          <a:xfrm>
            <a:off x="6270171" y="6563825"/>
            <a:ext cx="1643743" cy="5665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Message</a:t>
            </a:r>
          </a:p>
          <a:p>
            <a:pPr algn="ctr"/>
            <a:r>
              <a:rPr lang="en-US" altLang="ko-KR" dirty="0" smtClean="0"/>
              <a:t>Handler</a:t>
            </a:r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6728899" y="3788073"/>
            <a:ext cx="1643743" cy="5665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데이터 송</a:t>
            </a:r>
            <a:r>
              <a:rPr lang="ko-KR" altLang="en-US"/>
              <a:t>신</a:t>
            </a:r>
            <a:endParaRPr lang="ko-KR" altLang="en-US" dirty="0"/>
          </a:p>
        </p:txBody>
      </p:sp>
      <p:sp>
        <p:nvSpPr>
          <p:cNvPr id="40" name="직사각형 39"/>
          <p:cNvSpPr/>
          <p:nvPr/>
        </p:nvSpPr>
        <p:spPr>
          <a:xfrm>
            <a:off x="3947598" y="3788075"/>
            <a:ext cx="1643743" cy="5665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encoder</a:t>
            </a:r>
            <a:endParaRPr lang="ko-KR" altLang="en-US" dirty="0"/>
          </a:p>
        </p:txBody>
      </p:sp>
      <p:cxnSp>
        <p:nvCxnSpPr>
          <p:cNvPr id="41" name="직선 화살표 연결선 40"/>
          <p:cNvCxnSpPr/>
          <p:nvPr/>
        </p:nvCxnSpPr>
        <p:spPr>
          <a:xfrm flipH="1">
            <a:off x="2393034" y="4087455"/>
            <a:ext cx="1554565" cy="0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>
            <a:stCxn id="39" idx="1"/>
            <a:endCxn id="40" idx="3"/>
          </p:cNvCxnSpPr>
          <p:nvPr/>
        </p:nvCxnSpPr>
        <p:spPr>
          <a:xfrm flipH="1">
            <a:off x="5591341" y="4071354"/>
            <a:ext cx="1137558" cy="2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9920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algn="r"/>
            <a:r>
              <a: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서비스 구성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 err="1">
                <a:latin typeface="한컴 백제 B" panose="02020603020101020101" pitchFamily="18" charset="-127"/>
                <a:ea typeface="한컴 백제 B" panose="02020603020101020101" pitchFamily="18" charset="-127"/>
              </a:rPr>
              <a:t>Netty</a:t>
            </a:r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 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10" name="텍스트 개체 틀 4"/>
          <p:cNvSpPr>
            <a:spLocks noGrp="1"/>
          </p:cNvSpPr>
          <p:nvPr>
            <p:ph type="body" sz="quarter" idx="12"/>
          </p:nvPr>
        </p:nvSpPr>
        <p:spPr>
          <a:xfrm>
            <a:off x="234132" y="828303"/>
            <a:ext cx="2628811" cy="358240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spcBef>
                <a:spcPct val="20000"/>
              </a:spcBef>
            </a:pPr>
            <a:r>
              <a:rPr lang="en-US" altLang="ko-KR" sz="1600" dirty="0">
                <a:solidFill>
                  <a:srgbClr val="50646E"/>
                </a:solidFill>
                <a:latin typeface="한컴 백제 B" panose="02020603020101020101" pitchFamily="18" charset="-127"/>
                <a:ea typeface="한컴 백제 B" panose="02020603020101020101" pitchFamily="18" charset="-127"/>
              </a:rPr>
              <a:t>Server &amp; Client</a:t>
            </a:r>
            <a:endParaRPr lang="ko-KR" altLang="en-US" sz="1600" dirty="0">
              <a:solidFill>
                <a:srgbClr val="50646E"/>
              </a:solidFill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99" name="모서리가 둥근 직사각형 98">
            <a:extLst>
              <a:ext uri="{FF2B5EF4-FFF2-40B4-BE49-F238E27FC236}">
                <a16:creationId xmlns="" xmlns:a16="http://schemas.microsoft.com/office/drawing/2014/main" id="{CA816E42-0C52-F24F-9293-F1D349805A70}"/>
              </a:ext>
            </a:extLst>
          </p:cNvPr>
          <p:cNvSpPr/>
          <p:nvPr/>
        </p:nvSpPr>
        <p:spPr>
          <a:xfrm>
            <a:off x="7984070" y="2031079"/>
            <a:ext cx="1181494" cy="294608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모서리가 둥근 직사각형 99">
            <a:extLst>
              <a:ext uri="{FF2B5EF4-FFF2-40B4-BE49-F238E27FC236}">
                <a16:creationId xmlns="" xmlns:a16="http://schemas.microsoft.com/office/drawing/2014/main" id="{AEDA5FB8-9C84-044C-8652-2B5CD0C56A2B}"/>
              </a:ext>
            </a:extLst>
          </p:cNvPr>
          <p:cNvSpPr/>
          <p:nvPr/>
        </p:nvSpPr>
        <p:spPr>
          <a:xfrm>
            <a:off x="908378" y="1727291"/>
            <a:ext cx="3396322" cy="4738823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TextBox 100">
            <a:extLst>
              <a:ext uri="{FF2B5EF4-FFF2-40B4-BE49-F238E27FC236}">
                <a16:creationId xmlns="" xmlns:a16="http://schemas.microsoft.com/office/drawing/2014/main" id="{EB7FBDDC-84FB-304E-AFA7-CCCA5A76E6AF}"/>
              </a:ext>
            </a:extLst>
          </p:cNvPr>
          <p:cNvSpPr txBox="1"/>
          <p:nvPr/>
        </p:nvSpPr>
        <p:spPr>
          <a:xfrm>
            <a:off x="923989" y="1293655"/>
            <a:ext cx="3396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err="1" smtClean="0">
                <a:latin typeface="한컴 백제 B" panose="02020603020101020101" pitchFamily="18" charset="-127"/>
                <a:ea typeface="한컴 백제 B" panose="02020603020101020101" pitchFamily="18" charset="-127"/>
              </a:rPr>
              <a:t>Netty</a:t>
            </a:r>
            <a:r>
              <a:rPr lang="en-US" altLang="ko-KR" dirty="0" smtClean="0">
                <a:latin typeface="한컴 백제 B" panose="02020603020101020101" pitchFamily="18" charset="-127"/>
                <a:ea typeface="한컴 백제 B" panose="02020603020101020101" pitchFamily="18" charset="-127"/>
              </a:rPr>
              <a:t> Server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grpSp>
        <p:nvGrpSpPr>
          <p:cNvPr id="102" name="그룹 101">
            <a:extLst>
              <a:ext uri="{FF2B5EF4-FFF2-40B4-BE49-F238E27FC236}">
                <a16:creationId xmlns="" xmlns:a16="http://schemas.microsoft.com/office/drawing/2014/main" id="{116DC872-7611-1941-BAB2-1AD03B68786D}"/>
              </a:ext>
            </a:extLst>
          </p:cNvPr>
          <p:cNvGrpSpPr/>
          <p:nvPr/>
        </p:nvGrpSpPr>
        <p:grpSpPr>
          <a:xfrm>
            <a:off x="893475" y="1889028"/>
            <a:ext cx="1371600" cy="2123692"/>
            <a:chOff x="3380003" y="4724420"/>
            <a:chExt cx="1371600" cy="2123692"/>
          </a:xfrm>
        </p:grpSpPr>
        <p:grpSp>
          <p:nvGrpSpPr>
            <p:cNvPr id="103" name="그룹 102">
              <a:extLst>
                <a:ext uri="{FF2B5EF4-FFF2-40B4-BE49-F238E27FC236}">
                  <a16:creationId xmlns="" xmlns:a16="http://schemas.microsoft.com/office/drawing/2014/main" id="{E9E58383-4086-F14B-83F2-929C1CFA9959}"/>
                </a:ext>
              </a:extLst>
            </p:cNvPr>
            <p:cNvGrpSpPr/>
            <p:nvPr/>
          </p:nvGrpSpPr>
          <p:grpSpPr>
            <a:xfrm>
              <a:off x="3635837" y="4724420"/>
              <a:ext cx="813350" cy="2123692"/>
              <a:chOff x="1426037" y="4648216"/>
              <a:chExt cx="813350" cy="2123692"/>
            </a:xfrm>
          </p:grpSpPr>
          <p:sp>
            <p:nvSpPr>
              <p:cNvPr id="105" name="타원 104">
                <a:extLst>
                  <a:ext uri="{FF2B5EF4-FFF2-40B4-BE49-F238E27FC236}">
                    <a16:creationId xmlns="" xmlns:a16="http://schemas.microsoft.com/office/drawing/2014/main" id="{355A3DA0-3F55-1F4C-A4F6-2265CAFA49F7}"/>
                  </a:ext>
                </a:extLst>
              </p:cNvPr>
              <p:cNvSpPr/>
              <p:nvPr/>
            </p:nvSpPr>
            <p:spPr>
              <a:xfrm>
                <a:off x="1433843" y="5966364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  <p:sp>
            <p:nvSpPr>
              <p:cNvPr id="106" name="타원 105">
                <a:extLst>
                  <a:ext uri="{FF2B5EF4-FFF2-40B4-BE49-F238E27FC236}">
                    <a16:creationId xmlns="" xmlns:a16="http://schemas.microsoft.com/office/drawing/2014/main" id="{3CA91E55-A7E1-7249-8ECD-7D9CCDB0212F}"/>
                  </a:ext>
                </a:extLst>
              </p:cNvPr>
              <p:cNvSpPr/>
              <p:nvPr/>
            </p:nvSpPr>
            <p:spPr>
              <a:xfrm>
                <a:off x="1426037" y="5326012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  <p:sp>
            <p:nvSpPr>
              <p:cNvPr id="107" name="타원 106">
                <a:extLst>
                  <a:ext uri="{FF2B5EF4-FFF2-40B4-BE49-F238E27FC236}">
                    <a16:creationId xmlns="" xmlns:a16="http://schemas.microsoft.com/office/drawing/2014/main" id="{E44251B9-C01C-1445-8406-100C75975D4D}"/>
                  </a:ext>
                </a:extLst>
              </p:cNvPr>
              <p:cNvSpPr/>
              <p:nvPr/>
            </p:nvSpPr>
            <p:spPr>
              <a:xfrm>
                <a:off x="1426037" y="4648216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</p:grpSp>
        <p:sp>
          <p:nvSpPr>
            <p:cNvPr id="104" name="TextBox 103">
              <a:extLst>
                <a:ext uri="{FF2B5EF4-FFF2-40B4-BE49-F238E27FC236}">
                  <a16:creationId xmlns="" xmlns:a16="http://schemas.microsoft.com/office/drawing/2014/main" id="{8E9C700D-2F2B-8A45-BB7A-73437686C067}"/>
                </a:ext>
              </a:extLst>
            </p:cNvPr>
            <p:cNvSpPr txBox="1"/>
            <p:nvPr/>
          </p:nvSpPr>
          <p:spPr>
            <a:xfrm>
              <a:off x="3380003" y="4942526"/>
              <a:ext cx="13716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latin typeface="한컴 백제 B" panose="02020603020101020101" pitchFamily="18" charset="-127"/>
                  <a:ea typeface="한컴 백제 B" panose="02020603020101020101" pitchFamily="18" charset="-127"/>
                </a:rPr>
                <a:t>consumer</a:t>
              </a:r>
              <a:endPara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endParaRPr>
            </a:p>
          </p:txBody>
        </p:sp>
      </p:grpSp>
      <p:grpSp>
        <p:nvGrpSpPr>
          <p:cNvPr id="108" name="그룹 107">
            <a:extLst>
              <a:ext uri="{FF2B5EF4-FFF2-40B4-BE49-F238E27FC236}">
                <a16:creationId xmlns="" xmlns:a16="http://schemas.microsoft.com/office/drawing/2014/main" id="{23F32163-27D9-B44D-8B48-B142C674BED2}"/>
              </a:ext>
            </a:extLst>
          </p:cNvPr>
          <p:cNvGrpSpPr/>
          <p:nvPr/>
        </p:nvGrpSpPr>
        <p:grpSpPr>
          <a:xfrm>
            <a:off x="8023606" y="2207380"/>
            <a:ext cx="1143000" cy="2530915"/>
            <a:chOff x="3478743" y="4724420"/>
            <a:chExt cx="1143000" cy="2530915"/>
          </a:xfrm>
        </p:grpSpPr>
        <p:grpSp>
          <p:nvGrpSpPr>
            <p:cNvPr id="109" name="그룹 108">
              <a:extLst>
                <a:ext uri="{FF2B5EF4-FFF2-40B4-BE49-F238E27FC236}">
                  <a16:creationId xmlns="" xmlns:a16="http://schemas.microsoft.com/office/drawing/2014/main" id="{64D7E8FF-F9C3-6540-88EB-E27005970319}"/>
                </a:ext>
              </a:extLst>
            </p:cNvPr>
            <p:cNvGrpSpPr/>
            <p:nvPr/>
          </p:nvGrpSpPr>
          <p:grpSpPr>
            <a:xfrm>
              <a:off x="3635837" y="4724420"/>
              <a:ext cx="817178" cy="2530915"/>
              <a:chOff x="1426037" y="4648216"/>
              <a:chExt cx="817178" cy="2530915"/>
            </a:xfrm>
          </p:grpSpPr>
          <p:sp>
            <p:nvSpPr>
              <p:cNvPr id="111" name="타원 110">
                <a:extLst>
                  <a:ext uri="{FF2B5EF4-FFF2-40B4-BE49-F238E27FC236}">
                    <a16:creationId xmlns="" xmlns:a16="http://schemas.microsoft.com/office/drawing/2014/main" id="{B5688306-F8CB-6B4C-B8F0-464883839C9E}"/>
                  </a:ext>
                </a:extLst>
              </p:cNvPr>
              <p:cNvSpPr/>
              <p:nvPr/>
            </p:nvSpPr>
            <p:spPr>
              <a:xfrm>
                <a:off x="1426037" y="5496875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  <p:sp>
            <p:nvSpPr>
              <p:cNvPr id="112" name="타원 111">
                <a:extLst>
                  <a:ext uri="{FF2B5EF4-FFF2-40B4-BE49-F238E27FC236}">
                    <a16:creationId xmlns="" xmlns:a16="http://schemas.microsoft.com/office/drawing/2014/main" id="{79C9841C-75AC-EE45-AA2A-B6DDE2A6EAF2}"/>
                  </a:ext>
                </a:extLst>
              </p:cNvPr>
              <p:cNvSpPr/>
              <p:nvPr/>
            </p:nvSpPr>
            <p:spPr>
              <a:xfrm>
                <a:off x="1437671" y="6373587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  <p:sp>
            <p:nvSpPr>
              <p:cNvPr id="113" name="타원 112">
                <a:extLst>
                  <a:ext uri="{FF2B5EF4-FFF2-40B4-BE49-F238E27FC236}">
                    <a16:creationId xmlns="" xmlns:a16="http://schemas.microsoft.com/office/drawing/2014/main" id="{690A5E4E-0A81-9D4C-BF32-F3B73C31BEB0}"/>
                  </a:ext>
                </a:extLst>
              </p:cNvPr>
              <p:cNvSpPr/>
              <p:nvPr/>
            </p:nvSpPr>
            <p:spPr>
              <a:xfrm>
                <a:off x="1426037" y="4648216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</p:grpSp>
        <p:sp>
          <p:nvSpPr>
            <p:cNvPr id="110" name="TextBox 109">
              <a:extLst>
                <a:ext uri="{FF2B5EF4-FFF2-40B4-BE49-F238E27FC236}">
                  <a16:creationId xmlns="" xmlns:a16="http://schemas.microsoft.com/office/drawing/2014/main" id="{75CCF8FE-E2CA-924C-8E19-04B28D685FFC}"/>
                </a:ext>
              </a:extLst>
            </p:cNvPr>
            <p:cNvSpPr txBox="1"/>
            <p:nvPr/>
          </p:nvSpPr>
          <p:spPr>
            <a:xfrm>
              <a:off x="3478743" y="4942526"/>
              <a:ext cx="1143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latin typeface="한컴 백제 B" panose="02020603020101020101" pitchFamily="18" charset="-127"/>
                  <a:ea typeface="한컴 백제 B" panose="02020603020101020101" pitchFamily="18" charset="-127"/>
                </a:rPr>
                <a:t>커피 머신</a:t>
              </a:r>
            </a:p>
          </p:txBody>
        </p:sp>
      </p:grpSp>
      <p:sp>
        <p:nvSpPr>
          <p:cNvPr id="114" name="직사각형 113">
            <a:extLst>
              <a:ext uri="{FF2B5EF4-FFF2-40B4-BE49-F238E27FC236}">
                <a16:creationId xmlns="" xmlns:a16="http://schemas.microsoft.com/office/drawing/2014/main" id="{5D5BBFDF-8233-FF45-BA69-6FF1B5E6C41B}"/>
              </a:ext>
            </a:extLst>
          </p:cNvPr>
          <p:cNvSpPr/>
          <p:nvPr/>
        </p:nvSpPr>
        <p:spPr>
          <a:xfrm>
            <a:off x="4009518" y="3314583"/>
            <a:ext cx="1114261" cy="59146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5" name="꺾인 연결선 114">
            <a:extLst>
              <a:ext uri="{FF2B5EF4-FFF2-40B4-BE49-F238E27FC236}">
                <a16:creationId xmlns="" xmlns:a16="http://schemas.microsoft.com/office/drawing/2014/main" id="{25AEF9F9-146F-8640-A042-49E74861168B}"/>
              </a:ext>
            </a:extLst>
          </p:cNvPr>
          <p:cNvCxnSpPr>
            <a:cxnSpLocks/>
          </p:cNvCxnSpPr>
          <p:nvPr/>
        </p:nvCxnSpPr>
        <p:spPr>
          <a:xfrm flipV="1">
            <a:off x="4009518" y="2566824"/>
            <a:ext cx="4171182" cy="891987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꺾인 연결선 115">
            <a:extLst>
              <a:ext uri="{FF2B5EF4-FFF2-40B4-BE49-F238E27FC236}">
                <a16:creationId xmlns="" xmlns:a16="http://schemas.microsoft.com/office/drawing/2014/main" id="{352C91DE-DDA5-364E-A2BF-6DE5265E60EF}"/>
              </a:ext>
            </a:extLst>
          </p:cNvPr>
          <p:cNvCxnSpPr>
            <a:cxnSpLocks/>
          </p:cNvCxnSpPr>
          <p:nvPr/>
        </p:nvCxnSpPr>
        <p:spPr>
          <a:xfrm flipV="1">
            <a:off x="4163217" y="3372368"/>
            <a:ext cx="4017483" cy="227200"/>
          </a:xfrm>
          <a:prstGeom prst="bentConnector3">
            <a:avLst>
              <a:gd name="adj1" fmla="val 56232"/>
            </a:avLst>
          </a:prstGeom>
          <a:ln w="3810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타원 116">
            <a:extLst>
              <a:ext uri="{FF2B5EF4-FFF2-40B4-BE49-F238E27FC236}">
                <a16:creationId xmlns="" xmlns:a16="http://schemas.microsoft.com/office/drawing/2014/main" id="{3542C751-1EC2-A94E-A59C-B927995AA855}"/>
              </a:ext>
            </a:extLst>
          </p:cNvPr>
          <p:cNvSpPr/>
          <p:nvPr/>
        </p:nvSpPr>
        <p:spPr>
          <a:xfrm>
            <a:off x="2870437" y="2982204"/>
            <a:ext cx="1292780" cy="1219161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cxnSp>
        <p:nvCxnSpPr>
          <p:cNvPr id="118" name="직선 화살표 연결선 117">
            <a:extLst>
              <a:ext uri="{FF2B5EF4-FFF2-40B4-BE49-F238E27FC236}">
                <a16:creationId xmlns="" xmlns:a16="http://schemas.microsoft.com/office/drawing/2014/main" id="{6B203FB1-73E6-684F-842E-8E9231C54F00}"/>
              </a:ext>
            </a:extLst>
          </p:cNvPr>
          <p:cNvCxnSpPr>
            <a:cxnSpLocks/>
          </p:cNvCxnSpPr>
          <p:nvPr/>
        </p:nvCxnSpPr>
        <p:spPr>
          <a:xfrm>
            <a:off x="2069417" y="2328310"/>
            <a:ext cx="966928" cy="802198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="" xmlns:a16="http://schemas.microsoft.com/office/drawing/2014/main" id="{2EB555BB-B64F-4C43-BEAB-3C6497C6E807}"/>
              </a:ext>
            </a:extLst>
          </p:cNvPr>
          <p:cNvSpPr txBox="1"/>
          <p:nvPr/>
        </p:nvSpPr>
        <p:spPr>
          <a:xfrm>
            <a:off x="7723987" y="1542625"/>
            <a:ext cx="1701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err="1" smtClean="0">
                <a:latin typeface="한컴 백제 B" panose="02020603020101020101" pitchFamily="18" charset="-127"/>
                <a:ea typeface="한컴 백제 B" panose="02020603020101020101" pitchFamily="18" charset="-127"/>
              </a:rPr>
              <a:t>Netty</a:t>
            </a:r>
            <a:r>
              <a:rPr lang="ko-KR" altLang="en-US" dirty="0" smtClean="0">
                <a:latin typeface="한컴 백제 B" panose="02020603020101020101" pitchFamily="18" charset="-127"/>
                <a:ea typeface="한컴 백제 B" panose="02020603020101020101" pitchFamily="18" charset="-127"/>
              </a:rPr>
              <a:t> </a:t>
            </a:r>
            <a:r>
              <a:rPr lang="en-US" altLang="ko-KR" dirty="0" smtClean="0">
                <a:latin typeface="한컴 백제 B" panose="02020603020101020101" pitchFamily="18" charset="-127"/>
                <a:ea typeface="한컴 백제 B" panose="02020603020101020101" pitchFamily="18" charset="-127"/>
              </a:rPr>
              <a:t>Client 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grpSp>
        <p:nvGrpSpPr>
          <p:cNvPr id="149" name="그룹 148"/>
          <p:cNvGrpSpPr/>
          <p:nvPr/>
        </p:nvGrpSpPr>
        <p:grpSpPr>
          <a:xfrm>
            <a:off x="3192466" y="1842780"/>
            <a:ext cx="1453238" cy="771927"/>
            <a:chOff x="4169226" y="1458055"/>
            <a:chExt cx="1453238" cy="771927"/>
          </a:xfrm>
        </p:grpSpPr>
        <p:sp>
          <p:nvSpPr>
            <p:cNvPr id="148" name="직사각형 147"/>
            <p:cNvSpPr/>
            <p:nvPr/>
          </p:nvSpPr>
          <p:spPr>
            <a:xfrm>
              <a:off x="4239980" y="1458055"/>
              <a:ext cx="1283216" cy="77192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0" name="TextBox 119">
              <a:extLst>
                <a:ext uri="{FF2B5EF4-FFF2-40B4-BE49-F238E27FC236}">
                  <a16:creationId xmlns="" xmlns:a16="http://schemas.microsoft.com/office/drawing/2014/main" id="{3307F65B-07D7-E048-8FF6-FA725B98EBBC}"/>
                </a:ext>
              </a:extLst>
            </p:cNvPr>
            <p:cNvSpPr txBox="1"/>
            <p:nvPr/>
          </p:nvSpPr>
          <p:spPr>
            <a:xfrm>
              <a:off x="4169226" y="1519714"/>
              <a:ext cx="14532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한컴 백제 B" panose="02020603020101020101" pitchFamily="18" charset="-127"/>
                  <a:ea typeface="한컴 백제 B" panose="02020603020101020101" pitchFamily="18" charset="-127"/>
                </a:rPr>
                <a:t>Channel</a:t>
              </a:r>
            </a:p>
            <a:p>
              <a:pPr algn="ctr"/>
              <a:r>
                <a:rPr lang="en-US" altLang="ko-KR" dirty="0">
                  <a:latin typeface="한컴 백제 B" panose="02020603020101020101" pitchFamily="18" charset="-127"/>
                  <a:ea typeface="한컴 백제 B" panose="02020603020101020101" pitchFamily="18" charset="-127"/>
                </a:rPr>
                <a:t>Group</a:t>
              </a:r>
              <a:endParaRPr lang="ko-KR" altLang="en-US" dirty="0">
                <a:latin typeface="한컴 백제 B" panose="02020603020101020101" pitchFamily="18" charset="-127"/>
                <a:ea typeface="한컴 백제 B" panose="02020603020101020101" pitchFamily="18" charset="-127"/>
              </a:endParaRPr>
            </a:p>
          </p:txBody>
        </p:sp>
      </p:grpSp>
      <p:sp>
        <p:nvSpPr>
          <p:cNvPr id="121" name="TextBox 120">
            <a:extLst>
              <a:ext uri="{FF2B5EF4-FFF2-40B4-BE49-F238E27FC236}">
                <a16:creationId xmlns="" xmlns:a16="http://schemas.microsoft.com/office/drawing/2014/main" id="{FBEE619E-21A0-A943-9FC5-C1F5846CF7C5}"/>
              </a:ext>
            </a:extLst>
          </p:cNvPr>
          <p:cNvSpPr txBox="1"/>
          <p:nvPr/>
        </p:nvSpPr>
        <p:spPr>
          <a:xfrm>
            <a:off x="2366738" y="2427011"/>
            <a:ext cx="1339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한컴 백제 B" panose="02020603020101020101" pitchFamily="18" charset="-127"/>
                <a:ea typeface="한컴 백제 B" panose="02020603020101020101" pitchFamily="18" charset="-127"/>
              </a:rPr>
              <a:t>ch.write</a:t>
            </a:r>
            <a:r>
              <a:rPr lang="en-US" altLang="ko-KR" dirty="0" smtClean="0">
                <a:latin typeface="한컴 백제 B" panose="02020603020101020101" pitchFamily="18" charset="-127"/>
                <a:ea typeface="한컴 백제 B" panose="02020603020101020101" pitchFamily="18" charset="-127"/>
              </a:rPr>
              <a:t>()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="" xmlns:a16="http://schemas.microsoft.com/office/drawing/2014/main" id="{18156352-E4F4-864E-BD8C-C6CCA2BA13C1}"/>
              </a:ext>
            </a:extLst>
          </p:cNvPr>
          <p:cNvSpPr txBox="1"/>
          <p:nvPr/>
        </p:nvSpPr>
        <p:spPr>
          <a:xfrm>
            <a:off x="4320311" y="2920599"/>
            <a:ext cx="1304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한컴 백제 B" panose="02020603020101020101" pitchFamily="18" charset="-127"/>
                <a:ea typeface="한컴 백제 B" panose="02020603020101020101" pitchFamily="18" charset="-127"/>
              </a:rPr>
              <a:t>ch.read</a:t>
            </a:r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()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="" xmlns:a16="http://schemas.microsoft.com/office/drawing/2014/main" id="{D3091A41-19EA-EA4A-999F-D676A4F54B1A}"/>
              </a:ext>
            </a:extLst>
          </p:cNvPr>
          <p:cNvSpPr txBox="1"/>
          <p:nvPr/>
        </p:nvSpPr>
        <p:spPr>
          <a:xfrm>
            <a:off x="8011972" y="3290901"/>
            <a:ext cx="1143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>
                <a:latin typeface="한컴 백제 B" panose="02020603020101020101" pitchFamily="18" charset="-127"/>
                <a:ea typeface="한컴 백제 B" panose="02020603020101020101" pitchFamily="18" charset="-127"/>
              </a:rPr>
              <a:t>커피 머신</a:t>
            </a:r>
            <a:endParaRPr lang="ko-KR" altLang="en-US" sz="1600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="" xmlns:a16="http://schemas.microsoft.com/office/drawing/2014/main" id="{F62C9DBF-F8EB-4846-BC82-2CD85D1A3727}"/>
              </a:ext>
            </a:extLst>
          </p:cNvPr>
          <p:cNvSpPr txBox="1"/>
          <p:nvPr/>
        </p:nvSpPr>
        <p:spPr>
          <a:xfrm>
            <a:off x="8023606" y="4166246"/>
            <a:ext cx="1143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>
                <a:latin typeface="한컴 백제 B" panose="02020603020101020101" pitchFamily="18" charset="-127"/>
                <a:ea typeface="한컴 백제 B" panose="02020603020101020101" pitchFamily="18" charset="-127"/>
              </a:rPr>
              <a:t>믹서기</a:t>
            </a:r>
            <a:endParaRPr lang="ko-KR" altLang="en-US" sz="1600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cxnSp>
        <p:nvCxnSpPr>
          <p:cNvPr id="130" name="꺾인 연결선 44">
            <a:extLst>
              <a:ext uri="{FF2B5EF4-FFF2-40B4-BE49-F238E27FC236}">
                <a16:creationId xmlns="" xmlns:a16="http://schemas.microsoft.com/office/drawing/2014/main" id="{700D0D81-3F09-7940-ABB2-080C8D821377}"/>
              </a:ext>
            </a:extLst>
          </p:cNvPr>
          <p:cNvCxnSpPr>
            <a:cxnSpLocks/>
          </p:cNvCxnSpPr>
          <p:nvPr/>
        </p:nvCxnSpPr>
        <p:spPr>
          <a:xfrm>
            <a:off x="4163217" y="3780631"/>
            <a:ext cx="4029117" cy="554892"/>
          </a:xfrm>
          <a:prstGeom prst="bentConnector3">
            <a:avLst>
              <a:gd name="adj1" fmla="val 48109"/>
            </a:avLst>
          </a:prstGeom>
          <a:ln w="3810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직선 화살표 연결선 130">
            <a:extLst>
              <a:ext uri="{FF2B5EF4-FFF2-40B4-BE49-F238E27FC236}">
                <a16:creationId xmlns="" xmlns:a16="http://schemas.microsoft.com/office/drawing/2014/main" id="{904AEAF8-5950-1246-B81B-3FCC043D8A28}"/>
              </a:ext>
            </a:extLst>
          </p:cNvPr>
          <p:cNvCxnSpPr>
            <a:cxnSpLocks/>
          </p:cNvCxnSpPr>
          <p:nvPr/>
        </p:nvCxnSpPr>
        <p:spPr>
          <a:xfrm>
            <a:off x="2022405" y="3630802"/>
            <a:ext cx="818132" cy="16746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직선 화살표 연결선 131">
            <a:extLst>
              <a:ext uri="{FF2B5EF4-FFF2-40B4-BE49-F238E27FC236}">
                <a16:creationId xmlns="" xmlns:a16="http://schemas.microsoft.com/office/drawing/2014/main" id="{AF69538A-21EA-2542-8B80-49247EF8B2DC}"/>
              </a:ext>
            </a:extLst>
          </p:cNvPr>
          <p:cNvCxnSpPr>
            <a:cxnSpLocks/>
          </p:cNvCxnSpPr>
          <p:nvPr/>
        </p:nvCxnSpPr>
        <p:spPr>
          <a:xfrm>
            <a:off x="2048420" y="3009506"/>
            <a:ext cx="844766" cy="354497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3" name="그림 132">
            <a:extLst>
              <a:ext uri="{FF2B5EF4-FFF2-40B4-BE49-F238E27FC236}">
                <a16:creationId xmlns="" xmlns:a16="http://schemas.microsoft.com/office/drawing/2014/main" id="{10DFEA8E-5130-B348-9CE7-77BB4A941A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1410" y="4130019"/>
            <a:ext cx="676953" cy="676953"/>
          </a:xfrm>
          <a:prstGeom prst="rect">
            <a:avLst/>
          </a:prstGeom>
        </p:spPr>
      </p:pic>
      <p:cxnSp>
        <p:nvCxnSpPr>
          <p:cNvPr id="153" name="직선 화살표 연결선 152">
            <a:extLst>
              <a:ext uri="{FF2B5EF4-FFF2-40B4-BE49-F238E27FC236}">
                <a16:creationId xmlns="" xmlns:a16="http://schemas.microsoft.com/office/drawing/2014/main" id="{6B203FB1-73E6-684F-842E-8E9231C54F00}"/>
              </a:ext>
            </a:extLst>
          </p:cNvPr>
          <p:cNvCxnSpPr>
            <a:cxnSpLocks/>
          </p:cNvCxnSpPr>
          <p:nvPr/>
        </p:nvCxnSpPr>
        <p:spPr>
          <a:xfrm>
            <a:off x="131232" y="2294047"/>
            <a:ext cx="792757" cy="0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1" name="그룹 160"/>
          <p:cNvGrpSpPr/>
          <p:nvPr/>
        </p:nvGrpSpPr>
        <p:grpSpPr>
          <a:xfrm>
            <a:off x="1898363" y="5491293"/>
            <a:ext cx="1371600" cy="805544"/>
            <a:chOff x="1899248" y="5313525"/>
            <a:chExt cx="1371600" cy="805544"/>
          </a:xfrm>
        </p:grpSpPr>
        <p:sp>
          <p:nvSpPr>
            <p:cNvPr id="159" name="타원 158">
              <a:extLst>
                <a:ext uri="{FF2B5EF4-FFF2-40B4-BE49-F238E27FC236}">
                  <a16:creationId xmlns="" xmlns:a16="http://schemas.microsoft.com/office/drawing/2014/main" id="{E44251B9-C01C-1445-8406-100C75975D4D}"/>
                </a:ext>
              </a:extLst>
            </p:cNvPr>
            <p:cNvSpPr/>
            <p:nvPr/>
          </p:nvSpPr>
          <p:spPr>
            <a:xfrm>
              <a:off x="2220263" y="5313525"/>
              <a:ext cx="805544" cy="80554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한컴 백제 B" panose="02020603020101020101" pitchFamily="18" charset="-127"/>
                <a:ea typeface="한컴 백제 B" panose="02020603020101020101" pitchFamily="18" charset="-127"/>
              </a:endParaRPr>
            </a:p>
          </p:txBody>
        </p:sp>
        <p:sp>
          <p:nvSpPr>
            <p:cNvPr id="160" name="TextBox 159">
              <a:extLst>
                <a:ext uri="{FF2B5EF4-FFF2-40B4-BE49-F238E27FC236}">
                  <a16:creationId xmlns="" xmlns:a16="http://schemas.microsoft.com/office/drawing/2014/main" id="{8E9C700D-2F2B-8A45-BB7A-73437686C067}"/>
                </a:ext>
              </a:extLst>
            </p:cNvPr>
            <p:cNvSpPr txBox="1"/>
            <p:nvPr/>
          </p:nvSpPr>
          <p:spPr>
            <a:xfrm>
              <a:off x="1899248" y="5547020"/>
              <a:ext cx="13716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 smtClean="0">
                  <a:latin typeface="한컴 백제 B" panose="02020603020101020101" pitchFamily="18" charset="-127"/>
                  <a:ea typeface="한컴 백제 B" panose="02020603020101020101" pitchFamily="18" charset="-127"/>
                </a:rPr>
                <a:t>publisher</a:t>
              </a:r>
              <a:endPara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endParaRPr>
            </a:p>
          </p:txBody>
        </p:sp>
      </p:grpSp>
      <p:cxnSp>
        <p:nvCxnSpPr>
          <p:cNvPr id="162" name="직선 화살표 연결선 161">
            <a:extLst>
              <a:ext uri="{FF2B5EF4-FFF2-40B4-BE49-F238E27FC236}">
                <a16:creationId xmlns="" xmlns:a16="http://schemas.microsoft.com/office/drawing/2014/main" id="{904AEAF8-5950-1246-B81B-3FCC043D8A28}"/>
              </a:ext>
            </a:extLst>
          </p:cNvPr>
          <p:cNvCxnSpPr>
            <a:cxnSpLocks/>
          </p:cNvCxnSpPr>
          <p:nvPr/>
        </p:nvCxnSpPr>
        <p:spPr>
          <a:xfrm flipH="1">
            <a:off x="2718840" y="4170025"/>
            <a:ext cx="473626" cy="1269727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직선 화살표 연결선 164">
            <a:extLst>
              <a:ext uri="{FF2B5EF4-FFF2-40B4-BE49-F238E27FC236}">
                <a16:creationId xmlns="" xmlns:a16="http://schemas.microsoft.com/office/drawing/2014/main" id="{6B203FB1-73E6-684F-842E-8E9231C54F00}"/>
              </a:ext>
            </a:extLst>
          </p:cNvPr>
          <p:cNvCxnSpPr>
            <a:cxnSpLocks/>
          </p:cNvCxnSpPr>
          <p:nvPr/>
        </p:nvCxnSpPr>
        <p:spPr>
          <a:xfrm flipH="1" flipV="1">
            <a:off x="360965" y="5401102"/>
            <a:ext cx="1576687" cy="480185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TextBox 167"/>
          <p:cNvSpPr txBox="1"/>
          <p:nvPr/>
        </p:nvSpPr>
        <p:spPr>
          <a:xfrm>
            <a:off x="4981051" y="5456527"/>
            <a:ext cx="4185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smtClean="0"/>
              <a:t>서버 구동 </a:t>
            </a:r>
            <a:r>
              <a:rPr lang="en-US" altLang="ko-KR" dirty="0" smtClean="0"/>
              <a:t>-&gt; </a:t>
            </a:r>
            <a:r>
              <a:rPr lang="ko-KR" altLang="en-US" dirty="0" err="1" smtClean="0"/>
              <a:t>컨슈머가</a:t>
            </a:r>
            <a:r>
              <a:rPr lang="ko-KR" altLang="en-US" dirty="0" smtClean="0"/>
              <a:t> 있는 쪽 서버로 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764518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Box 95"/>
          <p:cNvSpPr txBox="1"/>
          <p:nvPr/>
        </p:nvSpPr>
        <p:spPr>
          <a:xfrm>
            <a:off x="236625" y="3342257"/>
            <a:ext cx="10236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TCP </a:t>
            </a:r>
            <a:r>
              <a:rPr lang="ko-KR" altLang="en-US" dirty="0"/>
              <a:t>통신 </a:t>
            </a:r>
            <a:r>
              <a:rPr lang="en-US" altLang="ko-KR" dirty="0"/>
              <a:t>-&gt; </a:t>
            </a:r>
            <a:r>
              <a:rPr lang="ko-KR" altLang="en-US" dirty="0" err="1"/>
              <a:t>스트림</a:t>
            </a:r>
            <a:r>
              <a:rPr lang="ko-KR" altLang="en-US" dirty="0"/>
              <a:t> 기반의 통신 </a:t>
            </a:r>
            <a:r>
              <a:rPr lang="en-US" altLang="ko-KR" dirty="0">
                <a:solidFill>
                  <a:srgbClr val="FF0000"/>
                </a:solidFill>
              </a:rPr>
              <a:t>; </a:t>
            </a:r>
            <a:r>
              <a:rPr lang="ko-KR" altLang="en-US" dirty="0">
                <a:solidFill>
                  <a:srgbClr val="FF0000"/>
                </a:solidFill>
              </a:rPr>
              <a:t>데이터 수신의 </a:t>
            </a:r>
            <a:r>
              <a:rPr lang="ko-KR" altLang="en-US" b="1" dirty="0">
                <a:solidFill>
                  <a:srgbClr val="FF0000"/>
                </a:solidFill>
              </a:rPr>
              <a:t>순서는 보장 </a:t>
            </a:r>
            <a:r>
              <a:rPr lang="ko-KR" altLang="en-US" dirty="0">
                <a:solidFill>
                  <a:srgbClr val="FF0000"/>
                </a:solidFill>
              </a:rPr>
              <a:t>하지만 </a:t>
            </a:r>
            <a:r>
              <a:rPr lang="ko-KR" altLang="en-US" b="1" dirty="0">
                <a:solidFill>
                  <a:srgbClr val="FF0000"/>
                </a:solidFill>
              </a:rPr>
              <a:t>메시지 단위의 수신을 보장 할 수 없다</a:t>
            </a:r>
            <a:r>
              <a:rPr lang="en-US" altLang="ko-KR" b="1" dirty="0">
                <a:solidFill>
                  <a:srgbClr val="FF0000"/>
                </a:solidFill>
              </a:rPr>
              <a:t>.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35" name="모서리가 둥근 직사각형 34">
            <a:extLst>
              <a:ext uri="{FF2B5EF4-FFF2-40B4-BE49-F238E27FC236}">
                <a16:creationId xmlns="" xmlns:a16="http://schemas.microsoft.com/office/drawing/2014/main" id="{8594DD72-F1CD-C840-B6DA-517B179C47BE}"/>
              </a:ext>
            </a:extLst>
          </p:cNvPr>
          <p:cNvSpPr/>
          <p:nvPr/>
        </p:nvSpPr>
        <p:spPr>
          <a:xfrm>
            <a:off x="234132" y="6053552"/>
            <a:ext cx="3229104" cy="792745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algn="r"/>
            <a:r>
              <a: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서비스 구성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 err="1">
                <a:latin typeface="한컴 백제 B" panose="02020603020101020101" pitchFamily="18" charset="-127"/>
                <a:ea typeface="한컴 백제 B" panose="02020603020101020101" pitchFamily="18" charset="-127"/>
              </a:rPr>
              <a:t>Netty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10" name="텍스트 개체 틀 4"/>
          <p:cNvSpPr>
            <a:spLocks noGrp="1"/>
          </p:cNvSpPr>
          <p:nvPr>
            <p:ph type="body" sz="quarter" idx="12"/>
          </p:nvPr>
        </p:nvSpPr>
        <p:spPr>
          <a:xfrm>
            <a:off x="234132" y="828303"/>
            <a:ext cx="2628811" cy="358240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spcBef>
                <a:spcPct val="20000"/>
              </a:spcBef>
            </a:pPr>
            <a:r>
              <a:rPr lang="en-US" altLang="ko-KR" sz="1600" dirty="0">
                <a:solidFill>
                  <a:srgbClr val="50646E"/>
                </a:solidFill>
                <a:latin typeface="한컴 백제 B" panose="02020603020101020101" pitchFamily="18" charset="-127"/>
                <a:ea typeface="한컴 백제 B" panose="02020603020101020101" pitchFamily="18" charset="-127"/>
              </a:rPr>
              <a:t>Codec</a:t>
            </a:r>
            <a:endParaRPr lang="ko-KR" altLang="en-US" sz="1600" dirty="0">
              <a:solidFill>
                <a:srgbClr val="50646E"/>
              </a:solidFill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0252" y="1289122"/>
            <a:ext cx="456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한컴 백제 B" panose="02020603020101020101" pitchFamily="18" charset="-127"/>
                <a:ea typeface="한컴 백제 B" panose="02020603020101020101" pitchFamily="18" charset="-127"/>
              </a:rPr>
              <a:t>NettyMessage</a:t>
            </a:r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 : </a:t>
            </a:r>
            <a:r>
              <a:rPr lang="ko-KR" altLang="en-US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가변 길이 </a:t>
            </a:r>
            <a:r>
              <a:rPr lang="ko-KR" altLang="en-US" dirty="0" err="1">
                <a:latin typeface="한컴 백제 B" panose="02020603020101020101" pitchFamily="18" charset="-127"/>
                <a:ea typeface="한컴 백제 B" panose="02020603020101020101" pitchFamily="18" charset="-127"/>
              </a:rPr>
              <a:t>메세지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65" name="모서리가 둥근 직사각형 64"/>
          <p:cNvSpPr/>
          <p:nvPr/>
        </p:nvSpPr>
        <p:spPr>
          <a:xfrm>
            <a:off x="358381" y="1796953"/>
            <a:ext cx="8932323" cy="1426125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1155910" y="1938564"/>
            <a:ext cx="611431" cy="664028"/>
          </a:xfrm>
          <a:prstGeom prst="rect">
            <a:avLst/>
          </a:prstGeom>
          <a:solidFill>
            <a:schemeClr val="bg1"/>
          </a:solidFill>
          <a:ln w="285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/>
          <p:cNvSpPr/>
          <p:nvPr/>
        </p:nvSpPr>
        <p:spPr>
          <a:xfrm>
            <a:off x="1767342" y="1938564"/>
            <a:ext cx="611432" cy="664028"/>
          </a:xfrm>
          <a:prstGeom prst="rect">
            <a:avLst/>
          </a:prstGeom>
          <a:solidFill>
            <a:schemeClr val="bg1"/>
          </a:solidFill>
          <a:ln w="285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67" name="직사각형 66"/>
          <p:cNvSpPr/>
          <p:nvPr/>
        </p:nvSpPr>
        <p:spPr>
          <a:xfrm>
            <a:off x="2378773" y="1938564"/>
            <a:ext cx="2445769" cy="664028"/>
          </a:xfrm>
          <a:prstGeom prst="rect">
            <a:avLst/>
          </a:prstGeom>
          <a:solidFill>
            <a:schemeClr val="bg1"/>
          </a:solidFill>
          <a:ln w="285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/>
          <p:cNvSpPr/>
          <p:nvPr/>
        </p:nvSpPr>
        <p:spPr>
          <a:xfrm>
            <a:off x="4824542" y="1938564"/>
            <a:ext cx="3737277" cy="664028"/>
          </a:xfrm>
          <a:prstGeom prst="rect">
            <a:avLst/>
          </a:prstGeom>
          <a:solidFill>
            <a:schemeClr val="bg1"/>
          </a:solidFill>
          <a:ln w="285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32982" y="2542672"/>
            <a:ext cx="14687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Header</a:t>
            </a:r>
          </a:p>
          <a:p>
            <a:pPr algn="ctr"/>
            <a:r>
              <a:rPr lang="en-US" altLang="ko-KR" dirty="0"/>
              <a:t>2 byte</a:t>
            </a:r>
            <a:endParaRPr lang="ko-KR" altLang="en-US" dirty="0"/>
          </a:p>
        </p:txBody>
      </p:sp>
      <p:sp>
        <p:nvSpPr>
          <p:cNvPr id="76" name="TextBox 75"/>
          <p:cNvSpPr txBox="1"/>
          <p:nvPr/>
        </p:nvSpPr>
        <p:spPr>
          <a:xfrm>
            <a:off x="2422317" y="2548162"/>
            <a:ext cx="2371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Body Length</a:t>
            </a:r>
          </a:p>
          <a:p>
            <a:pPr algn="ctr"/>
            <a:r>
              <a:rPr lang="en-US" altLang="ko-KR" dirty="0"/>
              <a:t>Int = 4 byte</a:t>
            </a:r>
            <a:endParaRPr lang="ko-KR" altLang="en-US" dirty="0"/>
          </a:p>
        </p:txBody>
      </p:sp>
      <p:sp>
        <p:nvSpPr>
          <p:cNvPr id="77" name="TextBox 76"/>
          <p:cNvSpPr txBox="1"/>
          <p:nvPr/>
        </p:nvSpPr>
        <p:spPr>
          <a:xfrm>
            <a:off x="5507280" y="2548162"/>
            <a:ext cx="2371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Body</a:t>
            </a:r>
          </a:p>
          <a:p>
            <a:pPr algn="ctr"/>
            <a:r>
              <a:rPr lang="en-US" altLang="ko-KR" dirty="0"/>
              <a:t>String = ? byte</a:t>
            </a:r>
            <a:endParaRPr lang="ko-KR" altLang="en-US" dirty="0"/>
          </a:p>
        </p:txBody>
      </p:sp>
      <p:sp>
        <p:nvSpPr>
          <p:cNvPr id="78" name="TextBox 77"/>
          <p:cNvSpPr txBox="1"/>
          <p:nvPr/>
        </p:nvSpPr>
        <p:spPr>
          <a:xfrm>
            <a:off x="358381" y="3792865"/>
            <a:ext cx="94609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가변 길이의 메시지</a:t>
            </a:r>
            <a:endParaRPr lang="en-US" altLang="ko-KR" dirty="0"/>
          </a:p>
          <a:p>
            <a:r>
              <a:rPr lang="ko-KR" altLang="en-US" dirty="0"/>
              <a:t> </a:t>
            </a:r>
            <a:r>
              <a:rPr lang="en-US" altLang="ko-KR" dirty="0"/>
              <a:t>=&gt; </a:t>
            </a:r>
            <a:r>
              <a:rPr lang="en-US" altLang="ko-KR" dirty="0" err="1"/>
              <a:t>LengthFieldBasedFrameDecoder</a:t>
            </a:r>
            <a:r>
              <a:rPr lang="en-US" altLang="ko-KR" dirty="0"/>
              <a:t> (</a:t>
            </a:r>
            <a:r>
              <a:rPr lang="ko-KR" altLang="en-US" dirty="0"/>
              <a:t>데이터를 프레임 단위로 만드는 </a:t>
            </a:r>
            <a:r>
              <a:rPr lang="ko-KR" altLang="en-US" dirty="0" err="1"/>
              <a:t>핸들러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 =&gt; ByteToMessageDecoder (</a:t>
            </a:r>
            <a:r>
              <a:rPr lang="ko-KR" altLang="en-US" dirty="0"/>
              <a:t>프레임을 읽어 설정한 </a:t>
            </a:r>
            <a:r>
              <a:rPr lang="en-US" altLang="ko-KR" dirty="0" err="1"/>
              <a:t>Netty</a:t>
            </a:r>
            <a:r>
              <a:rPr lang="en-US" altLang="ko-KR" dirty="0"/>
              <a:t> Message</a:t>
            </a:r>
            <a:r>
              <a:rPr lang="ko-KR" altLang="en-US" dirty="0"/>
              <a:t>로 만드는 </a:t>
            </a:r>
            <a:r>
              <a:rPr lang="ko-KR" altLang="en-US" dirty="0" err="1"/>
              <a:t>핸들러</a:t>
            </a:r>
            <a:r>
              <a:rPr lang="en-US" altLang="ko-KR" dirty="0"/>
              <a:t>) </a:t>
            </a:r>
            <a:r>
              <a:rPr lang="ko-KR" altLang="en-US" dirty="0"/>
              <a:t> 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1131747" y="1956261"/>
            <a:ext cx="805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요청 </a:t>
            </a:r>
            <a:r>
              <a:rPr lang="en-US" altLang="ko-KR" dirty="0"/>
              <a:t>/</a:t>
            </a:r>
            <a:r>
              <a:rPr lang="ko-KR" altLang="en-US" dirty="0"/>
              <a:t>응답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1731168" y="1956261"/>
            <a:ext cx="805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Task</a:t>
            </a:r>
          </a:p>
          <a:p>
            <a:r>
              <a:rPr lang="en-US" altLang="ko-KR" dirty="0"/>
              <a:t>type</a:t>
            </a:r>
            <a:endParaRPr lang="ko-KR" altLang="en-US" dirty="0"/>
          </a:p>
        </p:txBody>
      </p:sp>
      <p:sp>
        <p:nvSpPr>
          <p:cNvPr id="115" name="왼쪽 중괄호 114"/>
          <p:cNvSpPr/>
          <p:nvPr/>
        </p:nvSpPr>
        <p:spPr>
          <a:xfrm rot="16200000">
            <a:off x="1464883" y="4670291"/>
            <a:ext cx="390940" cy="2102066"/>
          </a:xfrm>
          <a:prstGeom prst="leftBrace">
            <a:avLst>
              <a:gd name="adj1" fmla="val 8333"/>
              <a:gd name="adj2" fmla="val 49322"/>
            </a:avLst>
          </a:prstGeom>
          <a:ln w="38100">
            <a:solidFill>
              <a:srgbClr val="2484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E81B522E-0A1E-EC4C-B9B4-408F821627CD}"/>
              </a:ext>
            </a:extLst>
          </p:cNvPr>
          <p:cNvSpPr/>
          <p:nvPr/>
        </p:nvSpPr>
        <p:spPr>
          <a:xfrm>
            <a:off x="277555" y="6093757"/>
            <a:ext cx="33546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err="1"/>
              <a:t>LengthFieldBasedFrameDecoder</a:t>
            </a:r>
            <a:endParaRPr lang="ko-KR" altLang="en-US" dirty="0"/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="" xmlns:a16="http://schemas.microsoft.com/office/drawing/2014/main" id="{E576EE1A-A9F2-8F47-9951-0FFE22A80798}"/>
              </a:ext>
            </a:extLst>
          </p:cNvPr>
          <p:cNvCxnSpPr>
            <a:cxnSpLocks/>
            <a:endCxn id="49" idx="1"/>
          </p:cNvCxnSpPr>
          <p:nvPr/>
        </p:nvCxnSpPr>
        <p:spPr>
          <a:xfrm>
            <a:off x="3533016" y="6440076"/>
            <a:ext cx="466495" cy="9849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="" xmlns:a16="http://schemas.microsoft.com/office/drawing/2014/main" id="{12A0B29D-5B6C-C249-B2C1-4935E1091F66}"/>
              </a:ext>
            </a:extLst>
          </p:cNvPr>
          <p:cNvGrpSpPr/>
          <p:nvPr/>
        </p:nvGrpSpPr>
        <p:grpSpPr>
          <a:xfrm>
            <a:off x="561349" y="4677563"/>
            <a:ext cx="8171172" cy="853056"/>
            <a:chOff x="561349" y="4633360"/>
            <a:chExt cx="8171172" cy="1213691"/>
          </a:xfrm>
        </p:grpSpPr>
        <p:sp>
          <p:nvSpPr>
            <p:cNvPr id="111" name="TextBox 110"/>
            <p:cNvSpPr txBox="1"/>
            <p:nvPr/>
          </p:nvSpPr>
          <p:spPr>
            <a:xfrm>
              <a:off x="561349" y="4633360"/>
              <a:ext cx="13723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다키 M Title"/>
                </a:rPr>
                <a:t>채널 버퍼</a:t>
              </a: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="" xmlns:a16="http://schemas.microsoft.com/office/drawing/2014/main" id="{7FA8FC4D-862C-3B46-9F78-9A3CDDCA2B9D}"/>
                </a:ext>
              </a:extLst>
            </p:cNvPr>
            <p:cNvSpPr/>
            <p:nvPr/>
          </p:nvSpPr>
          <p:spPr>
            <a:xfrm>
              <a:off x="609321" y="5183023"/>
              <a:ext cx="2133879" cy="66402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="" xmlns:a16="http://schemas.microsoft.com/office/drawing/2014/main" id="{CD947BA7-827F-D545-B453-FB30B3E54FCB}"/>
                </a:ext>
              </a:extLst>
            </p:cNvPr>
            <p:cNvSpPr/>
            <p:nvPr/>
          </p:nvSpPr>
          <p:spPr>
            <a:xfrm>
              <a:off x="2743201" y="5183023"/>
              <a:ext cx="3642360" cy="66402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="" xmlns:a16="http://schemas.microsoft.com/office/drawing/2014/main" id="{31EB6C30-152B-9843-930F-99FA2D8D4921}"/>
                </a:ext>
              </a:extLst>
            </p:cNvPr>
            <p:cNvSpPr/>
            <p:nvPr/>
          </p:nvSpPr>
          <p:spPr>
            <a:xfrm>
              <a:off x="6385561" y="5183023"/>
              <a:ext cx="2346960" cy="66402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809CB04B-6425-3D48-B957-EE056180525D}"/>
              </a:ext>
            </a:extLst>
          </p:cNvPr>
          <p:cNvSpPr txBox="1"/>
          <p:nvPr/>
        </p:nvSpPr>
        <p:spPr>
          <a:xfrm>
            <a:off x="1032982" y="5092433"/>
            <a:ext cx="1192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Frame 1</a:t>
            </a:r>
            <a:endParaRPr kumimoji="1" lang="ko-KR" alt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="" xmlns:a16="http://schemas.microsoft.com/office/drawing/2014/main" id="{D62560CB-F9FE-394F-B2F3-3DE82AC8083D}"/>
              </a:ext>
            </a:extLst>
          </p:cNvPr>
          <p:cNvSpPr txBox="1"/>
          <p:nvPr/>
        </p:nvSpPr>
        <p:spPr>
          <a:xfrm>
            <a:off x="3864430" y="5102719"/>
            <a:ext cx="1224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Frame 2</a:t>
            </a:r>
            <a:endParaRPr kumimoji="1" lang="ko-KR" alt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9D104962-84AF-3C4E-9856-E18BB3ABC71A}"/>
              </a:ext>
            </a:extLst>
          </p:cNvPr>
          <p:cNvSpPr txBox="1"/>
          <p:nvPr/>
        </p:nvSpPr>
        <p:spPr>
          <a:xfrm>
            <a:off x="6843929" y="5111642"/>
            <a:ext cx="1246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Frame 3</a:t>
            </a:r>
            <a:endParaRPr kumimoji="1" lang="ko-KR" altLang="en-US" dirty="0"/>
          </a:p>
        </p:txBody>
      </p:sp>
      <p:sp>
        <p:nvSpPr>
          <p:cNvPr id="47" name="왼쪽 중괄호 114">
            <a:extLst>
              <a:ext uri="{FF2B5EF4-FFF2-40B4-BE49-F238E27FC236}">
                <a16:creationId xmlns="" xmlns:a16="http://schemas.microsoft.com/office/drawing/2014/main" id="{102FC83E-8E5E-E149-BDEF-DAF921D33960}"/>
              </a:ext>
            </a:extLst>
          </p:cNvPr>
          <p:cNvSpPr/>
          <p:nvPr/>
        </p:nvSpPr>
        <p:spPr>
          <a:xfrm rot="16200000">
            <a:off x="4358621" y="3923894"/>
            <a:ext cx="390940" cy="3594859"/>
          </a:xfrm>
          <a:prstGeom prst="leftBrace">
            <a:avLst>
              <a:gd name="adj1" fmla="val 8333"/>
              <a:gd name="adj2" fmla="val 49322"/>
            </a:avLst>
          </a:prstGeom>
          <a:ln w="38100">
            <a:solidFill>
              <a:srgbClr val="2484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왼쪽 중괄호 114">
            <a:extLst>
              <a:ext uri="{FF2B5EF4-FFF2-40B4-BE49-F238E27FC236}">
                <a16:creationId xmlns="" xmlns:a16="http://schemas.microsoft.com/office/drawing/2014/main" id="{E6243273-76EF-CC47-9D35-23AE099FECC8}"/>
              </a:ext>
            </a:extLst>
          </p:cNvPr>
          <p:cNvSpPr/>
          <p:nvPr/>
        </p:nvSpPr>
        <p:spPr>
          <a:xfrm rot="16200000">
            <a:off x="7370303" y="4555925"/>
            <a:ext cx="390940" cy="2333498"/>
          </a:xfrm>
          <a:prstGeom prst="leftBrace">
            <a:avLst>
              <a:gd name="adj1" fmla="val 8333"/>
              <a:gd name="adj2" fmla="val 49322"/>
            </a:avLst>
          </a:prstGeom>
          <a:ln w="38100">
            <a:solidFill>
              <a:srgbClr val="2484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" name="그룹 14">
            <a:extLst>
              <a:ext uri="{FF2B5EF4-FFF2-40B4-BE49-F238E27FC236}">
                <a16:creationId xmlns="" xmlns:a16="http://schemas.microsoft.com/office/drawing/2014/main" id="{F84A29DD-2B46-5044-A807-D14C77E8033E}"/>
              </a:ext>
            </a:extLst>
          </p:cNvPr>
          <p:cNvGrpSpPr/>
          <p:nvPr/>
        </p:nvGrpSpPr>
        <p:grpSpPr>
          <a:xfrm>
            <a:off x="3999511" y="6053552"/>
            <a:ext cx="2630769" cy="792745"/>
            <a:chOff x="4621082" y="6327215"/>
            <a:chExt cx="2630769" cy="792745"/>
          </a:xfrm>
        </p:grpSpPr>
        <p:sp>
          <p:nvSpPr>
            <p:cNvPr id="49" name="모서리가 둥근 직사각형 48">
              <a:extLst>
                <a:ext uri="{FF2B5EF4-FFF2-40B4-BE49-F238E27FC236}">
                  <a16:creationId xmlns="" xmlns:a16="http://schemas.microsoft.com/office/drawing/2014/main" id="{798E9103-7A9F-3F4D-91D3-BAC53F4C931F}"/>
                </a:ext>
              </a:extLst>
            </p:cNvPr>
            <p:cNvSpPr/>
            <p:nvPr/>
          </p:nvSpPr>
          <p:spPr>
            <a:xfrm>
              <a:off x="4621082" y="6327215"/>
              <a:ext cx="2630769" cy="79274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="" xmlns:a16="http://schemas.microsoft.com/office/drawing/2014/main" id="{0D98B999-9F10-414F-922F-BD5E7727213A}"/>
                </a:ext>
              </a:extLst>
            </p:cNvPr>
            <p:cNvSpPr/>
            <p:nvPr/>
          </p:nvSpPr>
          <p:spPr>
            <a:xfrm>
              <a:off x="4719177" y="6402620"/>
              <a:ext cx="243457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 err="1"/>
                <a:t>ByteToMessageDecoder</a:t>
              </a:r>
              <a:endParaRPr lang="ko-KR" altLang="en-US" dirty="0"/>
            </a:p>
          </p:txBody>
        </p:sp>
      </p:grpSp>
      <p:sp>
        <p:nvSpPr>
          <p:cNvPr id="53" name="모서리가 둥근 직사각형 52">
            <a:extLst>
              <a:ext uri="{FF2B5EF4-FFF2-40B4-BE49-F238E27FC236}">
                <a16:creationId xmlns="" xmlns:a16="http://schemas.microsoft.com/office/drawing/2014/main" id="{1963BEE4-2E34-EB4D-9C2F-FB13FBD97ECC}"/>
              </a:ext>
            </a:extLst>
          </p:cNvPr>
          <p:cNvSpPr/>
          <p:nvPr/>
        </p:nvSpPr>
        <p:spPr>
          <a:xfrm>
            <a:off x="7142429" y="6043703"/>
            <a:ext cx="3121367" cy="792745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="" xmlns:a16="http://schemas.microsoft.com/office/drawing/2014/main" id="{53100330-4B18-CB4D-89DD-FAA9FFAA018C}"/>
              </a:ext>
            </a:extLst>
          </p:cNvPr>
          <p:cNvSpPr/>
          <p:nvPr/>
        </p:nvSpPr>
        <p:spPr>
          <a:xfrm>
            <a:off x="7174938" y="6053552"/>
            <a:ext cx="312136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ko-KR" dirty="0" err="1"/>
              <a:t>SimpleChannelInboundHandler</a:t>
            </a:r>
            <a:endParaRPr lang="en" altLang="ko-KR" dirty="0"/>
          </a:p>
          <a:p>
            <a:r>
              <a:rPr lang="en" altLang="ko-KR" dirty="0"/>
              <a:t>&lt;</a:t>
            </a:r>
            <a:r>
              <a:rPr lang="en" altLang="ko-KR" dirty="0" err="1"/>
              <a:t>NettyMessage</a:t>
            </a:r>
            <a:r>
              <a:rPr lang="en" altLang="ko-KR" dirty="0"/>
              <a:t>&gt; </a:t>
            </a:r>
            <a:endParaRPr lang="ko-KR" altLang="en-US" dirty="0"/>
          </a:p>
        </p:txBody>
      </p:sp>
      <p:cxnSp>
        <p:nvCxnSpPr>
          <p:cNvPr id="59" name="직선 화살표 연결선 58">
            <a:extLst>
              <a:ext uri="{FF2B5EF4-FFF2-40B4-BE49-F238E27FC236}">
                <a16:creationId xmlns="" xmlns:a16="http://schemas.microsoft.com/office/drawing/2014/main" id="{680832A9-9D06-414B-9C9D-3125076DA1AA}"/>
              </a:ext>
            </a:extLst>
          </p:cNvPr>
          <p:cNvCxnSpPr>
            <a:cxnSpLocks/>
          </p:cNvCxnSpPr>
          <p:nvPr/>
        </p:nvCxnSpPr>
        <p:spPr>
          <a:xfrm>
            <a:off x="6689011" y="6440076"/>
            <a:ext cx="438178" cy="0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59B37456-FBBB-E043-9FAA-748BD58F30EE}"/>
              </a:ext>
            </a:extLst>
          </p:cNvPr>
          <p:cNvSpPr/>
          <p:nvPr/>
        </p:nvSpPr>
        <p:spPr>
          <a:xfrm>
            <a:off x="3087743" y="6699883"/>
            <a:ext cx="1263135" cy="6664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frame</a:t>
            </a:r>
            <a:endParaRPr kumimoji="1" lang="ko-KR" altLang="en-US" dirty="0"/>
          </a:p>
        </p:txBody>
      </p:sp>
      <p:sp>
        <p:nvSpPr>
          <p:cNvPr id="68" name="타원 67">
            <a:extLst>
              <a:ext uri="{FF2B5EF4-FFF2-40B4-BE49-F238E27FC236}">
                <a16:creationId xmlns="" xmlns:a16="http://schemas.microsoft.com/office/drawing/2014/main" id="{7669EF93-AA6D-0141-B197-16C859AC6AB1}"/>
              </a:ext>
            </a:extLst>
          </p:cNvPr>
          <p:cNvSpPr/>
          <p:nvPr/>
        </p:nvSpPr>
        <p:spPr>
          <a:xfrm>
            <a:off x="6139822" y="6683121"/>
            <a:ext cx="1536555" cy="6664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/>
              <a:t>Netty</a:t>
            </a:r>
            <a:endParaRPr kumimoji="1" lang="en-US" altLang="ko-KR" dirty="0"/>
          </a:p>
          <a:p>
            <a:pPr algn="ctr"/>
            <a:r>
              <a:rPr kumimoji="1" lang="en-US" altLang="ko-KR" dirty="0"/>
              <a:t>Message</a:t>
            </a:r>
            <a:endParaRPr kumimoji="1" lang="ko-KR" altLang="en-US" dirty="0"/>
          </a:p>
        </p:txBody>
      </p:sp>
      <p:cxnSp>
        <p:nvCxnSpPr>
          <p:cNvPr id="69" name="직선 화살표 연결선 68">
            <a:extLst>
              <a:ext uri="{FF2B5EF4-FFF2-40B4-BE49-F238E27FC236}">
                <a16:creationId xmlns="" xmlns:a16="http://schemas.microsoft.com/office/drawing/2014/main" id="{64900A77-63F3-7D4A-97E0-17A072EF0F23}"/>
              </a:ext>
            </a:extLst>
          </p:cNvPr>
          <p:cNvCxnSpPr>
            <a:cxnSpLocks/>
          </p:cNvCxnSpPr>
          <p:nvPr/>
        </p:nvCxnSpPr>
        <p:spPr>
          <a:xfrm>
            <a:off x="4366907" y="2372852"/>
            <a:ext cx="1984614" cy="403436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E0364AA7-5DDC-9B49-9760-6995905F7DC9}"/>
              </a:ext>
            </a:extLst>
          </p:cNvPr>
          <p:cNvSpPr txBox="1"/>
          <p:nvPr/>
        </p:nvSpPr>
        <p:spPr>
          <a:xfrm>
            <a:off x="5324530" y="2069007"/>
            <a:ext cx="3038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실제 처리를 위한 데이터</a:t>
            </a:r>
          </a:p>
        </p:txBody>
      </p:sp>
    </p:spTree>
    <p:extLst>
      <p:ext uri="{BB962C8B-B14F-4D97-AF65-F5344CB8AC3E}">
        <p14:creationId xmlns:p14="http://schemas.microsoft.com/office/powerpoint/2010/main" val="2056576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자유형 78">
            <a:extLst>
              <a:ext uri="{FF2B5EF4-FFF2-40B4-BE49-F238E27FC236}">
                <a16:creationId xmlns="" xmlns:a16="http://schemas.microsoft.com/office/drawing/2014/main" id="{A207D5D6-A385-E440-B03D-3D05A45FBAD5}"/>
              </a:ext>
            </a:extLst>
          </p:cNvPr>
          <p:cNvSpPr/>
          <p:nvPr/>
        </p:nvSpPr>
        <p:spPr>
          <a:xfrm>
            <a:off x="385590" y="2214390"/>
            <a:ext cx="10025350" cy="583894"/>
          </a:xfrm>
          <a:custGeom>
            <a:avLst/>
            <a:gdLst>
              <a:gd name="connsiteX0" fmla="*/ 6136396 w 10025350"/>
              <a:gd name="connsiteY0" fmla="*/ 22034 h 583894"/>
              <a:gd name="connsiteX1" fmla="*/ 0 w 10025350"/>
              <a:gd name="connsiteY1" fmla="*/ 583894 h 583894"/>
              <a:gd name="connsiteX2" fmla="*/ 10025350 w 10025350"/>
              <a:gd name="connsiteY2" fmla="*/ 583894 h 583894"/>
              <a:gd name="connsiteX3" fmla="*/ 9011798 w 10025350"/>
              <a:gd name="connsiteY3" fmla="*/ 0 h 583894"/>
              <a:gd name="connsiteX4" fmla="*/ 6136396 w 10025350"/>
              <a:gd name="connsiteY4" fmla="*/ 22034 h 583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25350" h="583894">
                <a:moveTo>
                  <a:pt x="6136396" y="22034"/>
                </a:moveTo>
                <a:lnTo>
                  <a:pt x="0" y="583894"/>
                </a:lnTo>
                <a:lnTo>
                  <a:pt x="10025350" y="583894"/>
                </a:lnTo>
                <a:lnTo>
                  <a:pt x="9011798" y="0"/>
                </a:lnTo>
                <a:lnTo>
                  <a:pt x="6136396" y="2203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algn="r"/>
            <a:r>
              <a: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서비스 구성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 err="1">
                <a:latin typeface="한컴 백제 B" panose="02020603020101020101" pitchFamily="18" charset="-127"/>
                <a:ea typeface="한컴 백제 B" panose="02020603020101020101" pitchFamily="18" charset="-127"/>
              </a:rPr>
              <a:t>Netty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10" name="텍스트 개체 틀 4"/>
          <p:cNvSpPr>
            <a:spLocks noGrp="1"/>
          </p:cNvSpPr>
          <p:nvPr>
            <p:ph type="body" sz="quarter" idx="12"/>
          </p:nvPr>
        </p:nvSpPr>
        <p:spPr>
          <a:xfrm>
            <a:off x="234132" y="828303"/>
            <a:ext cx="2628811" cy="358240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spcBef>
                <a:spcPct val="20000"/>
              </a:spcBef>
            </a:pPr>
            <a:r>
              <a:rPr lang="en-US" altLang="ko-KR" sz="1600" dirty="0">
                <a:solidFill>
                  <a:srgbClr val="50646E"/>
                </a:solidFill>
                <a:latin typeface="한컴 백제 B" panose="02020603020101020101" pitchFamily="18" charset="-127"/>
                <a:ea typeface="한컴 백제 B" panose="02020603020101020101" pitchFamily="18" charset="-127"/>
              </a:rPr>
              <a:t>Message Handler</a:t>
            </a:r>
            <a:endParaRPr lang="ko-KR" altLang="en-US" sz="1600" dirty="0">
              <a:solidFill>
                <a:srgbClr val="50646E"/>
              </a:solidFill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65" name="모서리가 둥근 직사각형 64">
            <a:extLst>
              <a:ext uri="{FF2B5EF4-FFF2-40B4-BE49-F238E27FC236}">
                <a16:creationId xmlns="" xmlns:a16="http://schemas.microsoft.com/office/drawing/2014/main" id="{8E782A23-C457-244B-A9D9-48B3AE15749D}"/>
              </a:ext>
            </a:extLst>
          </p:cNvPr>
          <p:cNvSpPr/>
          <p:nvPr/>
        </p:nvSpPr>
        <p:spPr>
          <a:xfrm>
            <a:off x="382783" y="1379811"/>
            <a:ext cx="1386840" cy="792745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7" name="직선 화살표 연결선 66">
            <a:extLst>
              <a:ext uri="{FF2B5EF4-FFF2-40B4-BE49-F238E27FC236}">
                <a16:creationId xmlns="" xmlns:a16="http://schemas.microsoft.com/office/drawing/2014/main" id="{3336203C-CE38-DA42-B740-322D113AB02A}"/>
              </a:ext>
            </a:extLst>
          </p:cNvPr>
          <p:cNvCxnSpPr>
            <a:cxnSpLocks/>
          </p:cNvCxnSpPr>
          <p:nvPr/>
        </p:nvCxnSpPr>
        <p:spPr>
          <a:xfrm>
            <a:off x="1814093" y="1550536"/>
            <a:ext cx="1249147" cy="0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그룹 67">
            <a:extLst>
              <a:ext uri="{FF2B5EF4-FFF2-40B4-BE49-F238E27FC236}">
                <a16:creationId xmlns="" xmlns:a16="http://schemas.microsoft.com/office/drawing/2014/main" id="{2354889D-FBC1-964D-A56D-754DDE6872C0}"/>
              </a:ext>
            </a:extLst>
          </p:cNvPr>
          <p:cNvGrpSpPr/>
          <p:nvPr/>
        </p:nvGrpSpPr>
        <p:grpSpPr>
          <a:xfrm>
            <a:off x="3204010" y="1379811"/>
            <a:ext cx="1263135" cy="792745"/>
            <a:chOff x="4621082" y="6327215"/>
            <a:chExt cx="1263135" cy="792745"/>
          </a:xfrm>
        </p:grpSpPr>
        <p:sp>
          <p:nvSpPr>
            <p:cNvPr id="69" name="모서리가 둥근 직사각형 68">
              <a:extLst>
                <a:ext uri="{FF2B5EF4-FFF2-40B4-BE49-F238E27FC236}">
                  <a16:creationId xmlns="" xmlns:a16="http://schemas.microsoft.com/office/drawing/2014/main" id="{8478B0D0-72E4-BA4A-A7D9-789840E2B68F}"/>
                </a:ext>
              </a:extLst>
            </p:cNvPr>
            <p:cNvSpPr/>
            <p:nvPr/>
          </p:nvSpPr>
          <p:spPr>
            <a:xfrm>
              <a:off x="4621082" y="6327215"/>
              <a:ext cx="1263135" cy="79274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직사각형 69">
              <a:extLst>
                <a:ext uri="{FF2B5EF4-FFF2-40B4-BE49-F238E27FC236}">
                  <a16:creationId xmlns="" xmlns:a16="http://schemas.microsoft.com/office/drawing/2014/main" id="{83B76685-5CB3-DB4E-B6E9-6D6059B66B15}"/>
                </a:ext>
              </a:extLst>
            </p:cNvPr>
            <p:cNvSpPr/>
            <p:nvPr/>
          </p:nvSpPr>
          <p:spPr>
            <a:xfrm>
              <a:off x="4621082" y="6374977"/>
              <a:ext cx="1009892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/>
                <a:t>Message</a:t>
              </a:r>
            </a:p>
            <a:p>
              <a:r>
                <a:rPr lang="en-US" altLang="ko-KR" dirty="0"/>
                <a:t>Decoder</a:t>
              </a:r>
              <a:endParaRPr lang="ko-KR" altLang="en-US" dirty="0"/>
            </a:p>
          </p:txBody>
        </p:sp>
      </p:grpSp>
      <p:sp>
        <p:nvSpPr>
          <p:cNvPr id="71" name="모서리가 둥근 직사각형 70">
            <a:extLst>
              <a:ext uri="{FF2B5EF4-FFF2-40B4-BE49-F238E27FC236}">
                <a16:creationId xmlns="" xmlns:a16="http://schemas.microsoft.com/office/drawing/2014/main" id="{C23C146F-2D7F-F94B-BDFC-BE333817F244}"/>
              </a:ext>
            </a:extLst>
          </p:cNvPr>
          <p:cNvSpPr/>
          <p:nvPr/>
        </p:nvSpPr>
        <p:spPr>
          <a:xfrm>
            <a:off x="6433089" y="1438241"/>
            <a:ext cx="3015711" cy="792745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="" xmlns:a16="http://schemas.microsoft.com/office/drawing/2014/main" id="{2B52B57B-AAC5-A246-801D-6CDB3D1EE40B}"/>
              </a:ext>
            </a:extLst>
          </p:cNvPr>
          <p:cNvSpPr/>
          <p:nvPr/>
        </p:nvSpPr>
        <p:spPr>
          <a:xfrm>
            <a:off x="6786487" y="1480675"/>
            <a:ext cx="18097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ko-KR" dirty="0"/>
              <a:t>Message Handler</a:t>
            </a:r>
          </a:p>
        </p:txBody>
      </p:sp>
      <p:sp>
        <p:nvSpPr>
          <p:cNvPr id="74" name="타원 73">
            <a:extLst>
              <a:ext uri="{FF2B5EF4-FFF2-40B4-BE49-F238E27FC236}">
                <a16:creationId xmlns="" xmlns:a16="http://schemas.microsoft.com/office/drawing/2014/main" id="{132CF20A-E08F-164D-BA1D-9E704CD70B0C}"/>
              </a:ext>
            </a:extLst>
          </p:cNvPr>
          <p:cNvSpPr/>
          <p:nvPr/>
        </p:nvSpPr>
        <p:spPr>
          <a:xfrm>
            <a:off x="1807098" y="1684371"/>
            <a:ext cx="1263135" cy="6664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frame</a:t>
            </a:r>
            <a:endParaRPr kumimoji="1" lang="ko-KR" altLang="en-US" dirty="0"/>
          </a:p>
        </p:txBody>
      </p:sp>
      <p:sp>
        <p:nvSpPr>
          <p:cNvPr id="75" name="타원 74">
            <a:extLst>
              <a:ext uri="{FF2B5EF4-FFF2-40B4-BE49-F238E27FC236}">
                <a16:creationId xmlns="" xmlns:a16="http://schemas.microsoft.com/office/drawing/2014/main" id="{13ED68D4-D1BD-C547-9AFB-307DA546F606}"/>
              </a:ext>
            </a:extLst>
          </p:cNvPr>
          <p:cNvSpPr/>
          <p:nvPr/>
        </p:nvSpPr>
        <p:spPr>
          <a:xfrm>
            <a:off x="4619719" y="1684371"/>
            <a:ext cx="1643921" cy="6664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dirty="0" err="1" smtClean="0"/>
              <a:t>Netty</a:t>
            </a:r>
            <a:endParaRPr kumimoji="1" lang="en-US" altLang="ko-KR" sz="1600" dirty="0"/>
          </a:p>
          <a:p>
            <a:pPr algn="ctr"/>
            <a:r>
              <a:rPr kumimoji="1" lang="en-US" altLang="ko-KR" sz="1600" dirty="0"/>
              <a:t>Message</a:t>
            </a:r>
            <a:endParaRPr kumimoji="1" lang="ko-KR" altLang="en-US" sz="1600" dirty="0"/>
          </a:p>
        </p:txBody>
      </p:sp>
      <p:cxnSp>
        <p:nvCxnSpPr>
          <p:cNvPr id="76" name="직선 화살표 연결선 75">
            <a:extLst>
              <a:ext uri="{FF2B5EF4-FFF2-40B4-BE49-F238E27FC236}">
                <a16:creationId xmlns="" xmlns:a16="http://schemas.microsoft.com/office/drawing/2014/main" id="{CDB4872D-4778-824B-83E3-14B0329BBAAF}"/>
              </a:ext>
            </a:extLst>
          </p:cNvPr>
          <p:cNvCxnSpPr>
            <a:cxnSpLocks/>
          </p:cNvCxnSpPr>
          <p:nvPr/>
        </p:nvCxnSpPr>
        <p:spPr>
          <a:xfrm>
            <a:off x="4573999" y="1588988"/>
            <a:ext cx="1689641" cy="0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직사각형 76">
            <a:extLst>
              <a:ext uri="{FF2B5EF4-FFF2-40B4-BE49-F238E27FC236}">
                <a16:creationId xmlns="" xmlns:a16="http://schemas.microsoft.com/office/drawing/2014/main" id="{9E517D7E-8504-564E-8878-451271DD2E8C}"/>
              </a:ext>
            </a:extLst>
          </p:cNvPr>
          <p:cNvSpPr/>
          <p:nvPr/>
        </p:nvSpPr>
        <p:spPr>
          <a:xfrm>
            <a:off x="570292" y="1465282"/>
            <a:ext cx="9778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Frame</a:t>
            </a:r>
          </a:p>
          <a:p>
            <a:r>
              <a:rPr lang="en-US" altLang="ko-KR" dirty="0"/>
              <a:t>Decoder</a:t>
            </a:r>
            <a:endParaRPr lang="ko-KR" altLang="en-US" dirty="0"/>
          </a:p>
        </p:txBody>
      </p:sp>
      <p:sp>
        <p:nvSpPr>
          <p:cNvPr id="80" name="직사각형 79">
            <a:extLst>
              <a:ext uri="{FF2B5EF4-FFF2-40B4-BE49-F238E27FC236}">
                <a16:creationId xmlns="" xmlns:a16="http://schemas.microsoft.com/office/drawing/2014/main" id="{C6ABCE8F-AAD8-0C42-A9F0-0B9C1755DA22}"/>
              </a:ext>
            </a:extLst>
          </p:cNvPr>
          <p:cNvSpPr/>
          <p:nvPr/>
        </p:nvSpPr>
        <p:spPr>
          <a:xfrm>
            <a:off x="419388" y="2786508"/>
            <a:ext cx="9991552" cy="4197427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2" name="직사각형 81">
            <a:extLst>
              <a:ext uri="{FF2B5EF4-FFF2-40B4-BE49-F238E27FC236}">
                <a16:creationId xmlns="" xmlns:a16="http://schemas.microsoft.com/office/drawing/2014/main" id="{247FEE66-BB1C-2D40-B512-16207FA06C78}"/>
              </a:ext>
            </a:extLst>
          </p:cNvPr>
          <p:cNvSpPr/>
          <p:nvPr/>
        </p:nvSpPr>
        <p:spPr>
          <a:xfrm>
            <a:off x="656186" y="2962256"/>
            <a:ext cx="9381028" cy="258532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" altLang="ko-KR" dirty="0">
                <a:solidFill>
                  <a:srgbClr val="CC7832"/>
                </a:solidFill>
              </a:rPr>
              <a:t>protected void </a:t>
            </a:r>
            <a:r>
              <a:rPr lang="en" altLang="ko-KR" dirty="0">
                <a:solidFill>
                  <a:srgbClr val="FFC66D"/>
                </a:solidFill>
              </a:rPr>
              <a:t>channelRead0</a:t>
            </a:r>
            <a:r>
              <a:rPr lang="en" altLang="ko-KR" dirty="0"/>
              <a:t>(</a:t>
            </a:r>
            <a:r>
              <a:rPr lang="en" altLang="ko-KR" dirty="0" err="1"/>
              <a:t>ChannelHandlerContext</a:t>
            </a:r>
            <a:r>
              <a:rPr lang="en" altLang="ko-KR" dirty="0"/>
              <a:t> </a:t>
            </a:r>
            <a:r>
              <a:rPr lang="en" altLang="ko-KR" dirty="0" err="1"/>
              <a:t>ctx</a:t>
            </a:r>
            <a:r>
              <a:rPr lang="en" altLang="ko-KR" dirty="0">
                <a:solidFill>
                  <a:srgbClr val="CC7832"/>
                </a:solidFill>
              </a:rPr>
              <a:t>, </a:t>
            </a:r>
            <a:r>
              <a:rPr lang="en" altLang="ko-KR" dirty="0" err="1"/>
              <a:t>NettyMessage</a:t>
            </a:r>
            <a:r>
              <a:rPr lang="en" altLang="ko-KR" dirty="0"/>
              <a:t> msg) </a:t>
            </a:r>
            <a:r>
              <a:rPr lang="en" altLang="ko-KR" dirty="0">
                <a:solidFill>
                  <a:srgbClr val="CC7832"/>
                </a:solidFill>
              </a:rPr>
              <a:t>throws </a:t>
            </a:r>
            <a:r>
              <a:rPr lang="en" altLang="ko-KR" dirty="0"/>
              <a:t>Exception {</a:t>
            </a:r>
            <a:br>
              <a:rPr lang="en" altLang="ko-KR" dirty="0"/>
            </a:br>
            <a:r>
              <a:rPr lang="ko-KR" altLang="en-US" dirty="0"/>
              <a:t>   </a:t>
            </a:r>
            <a:r>
              <a:rPr lang="en" altLang="ko-KR" dirty="0">
                <a:solidFill>
                  <a:srgbClr val="CC7832"/>
                </a:solidFill>
              </a:rPr>
              <a:t>if</a:t>
            </a:r>
            <a:r>
              <a:rPr lang="en" altLang="ko-KR" dirty="0"/>
              <a:t>(</a:t>
            </a:r>
            <a:r>
              <a:rPr lang="en" altLang="ko-KR" dirty="0" err="1"/>
              <a:t>msg.getMessageType</a:t>
            </a:r>
            <a:r>
              <a:rPr lang="en" altLang="ko-KR" dirty="0"/>
              <a:t>() == </a:t>
            </a:r>
            <a:r>
              <a:rPr lang="en" altLang="ko-KR" dirty="0">
                <a:solidFill>
                  <a:srgbClr val="6897BB"/>
                </a:solidFill>
              </a:rPr>
              <a:t>1</a:t>
            </a:r>
            <a:r>
              <a:rPr lang="en" altLang="ko-KR" dirty="0"/>
              <a:t>){ </a:t>
            </a:r>
            <a:r>
              <a:rPr lang="en" altLang="ko-KR" dirty="0">
                <a:solidFill>
                  <a:srgbClr val="808080"/>
                </a:solidFill>
              </a:rPr>
              <a:t>//</a:t>
            </a:r>
            <a:r>
              <a:rPr lang="ko-KR" altLang="en-US" dirty="0">
                <a:solidFill>
                  <a:srgbClr val="808080"/>
                </a:solidFill>
              </a:rPr>
              <a:t>요청 </a:t>
            </a:r>
            <a:r>
              <a:rPr lang="ko-KR" altLang="en-US" dirty="0" err="1">
                <a:solidFill>
                  <a:srgbClr val="808080"/>
                </a:solidFill>
              </a:rPr>
              <a:t>메세지</a:t>
            </a:r>
            <a:r>
              <a:rPr lang="ko-KR" altLang="en-US" dirty="0">
                <a:solidFill>
                  <a:srgbClr val="808080"/>
                </a:solidFill>
              </a:rPr>
              <a:t> 처리</a:t>
            </a:r>
            <a:endParaRPr lang="en-US" altLang="ko-KR" dirty="0">
              <a:solidFill>
                <a:srgbClr val="808080"/>
              </a:solidFill>
            </a:endParaRPr>
          </a:p>
          <a:p>
            <a:r>
              <a:rPr lang="en" altLang="ko-KR" dirty="0">
                <a:solidFill>
                  <a:srgbClr val="CC7832"/>
                </a:solidFill>
              </a:rPr>
              <a:t>	</a:t>
            </a:r>
            <a:r>
              <a:rPr lang="en" altLang="ko-KR" dirty="0" err="1"/>
              <a:t>channelList.add</a:t>
            </a:r>
            <a:r>
              <a:rPr lang="en" altLang="ko-KR" dirty="0"/>
              <a:t>(</a:t>
            </a:r>
            <a:r>
              <a:rPr lang="en" altLang="ko-KR" dirty="0" err="1"/>
              <a:t>ctx.channel</a:t>
            </a:r>
            <a:r>
              <a:rPr lang="en" altLang="ko-KR" dirty="0"/>
              <a:t>());</a:t>
            </a:r>
            <a:r>
              <a:rPr lang="en" altLang="ko-KR" dirty="0">
                <a:solidFill>
                  <a:srgbClr val="CC7832"/>
                </a:solidFill>
              </a:rPr>
              <a:t/>
            </a:r>
            <a:br>
              <a:rPr lang="en" altLang="ko-KR" dirty="0">
                <a:solidFill>
                  <a:srgbClr val="CC7832"/>
                </a:solidFill>
              </a:rPr>
            </a:br>
            <a:r>
              <a:rPr lang="en" altLang="ko-KR" dirty="0">
                <a:solidFill>
                  <a:srgbClr val="CC7832"/>
                </a:solidFill>
              </a:rPr>
              <a:t>        </a:t>
            </a:r>
            <a:r>
              <a:rPr lang="en" altLang="ko-KR" dirty="0" err="1"/>
              <a:t>ctx.channel</a:t>
            </a:r>
            <a:r>
              <a:rPr lang="en" altLang="ko-KR" dirty="0"/>
              <a:t>().</a:t>
            </a:r>
            <a:r>
              <a:rPr lang="en" altLang="ko-KR" dirty="0" err="1"/>
              <a:t>attr</a:t>
            </a:r>
            <a:r>
              <a:rPr lang="en" altLang="ko-KR" dirty="0"/>
              <a:t>(</a:t>
            </a:r>
            <a:r>
              <a:rPr lang="en" altLang="ko-KR" dirty="0" err="1">
                <a:solidFill>
                  <a:srgbClr val="9876AA"/>
                </a:solidFill>
              </a:rPr>
              <a:t>taskType</a:t>
            </a:r>
            <a:r>
              <a:rPr lang="en" altLang="ko-KR" dirty="0"/>
              <a:t>).set(</a:t>
            </a:r>
            <a:r>
              <a:rPr lang="en" altLang="ko-KR" dirty="0" err="1"/>
              <a:t>msg.getTaskType</a:t>
            </a:r>
            <a:r>
              <a:rPr lang="en" altLang="ko-KR" dirty="0"/>
              <a:t>())</a:t>
            </a:r>
            <a:r>
              <a:rPr lang="en" altLang="ko-KR" dirty="0">
                <a:solidFill>
                  <a:srgbClr val="CC7832"/>
                </a:solidFill>
              </a:rPr>
              <a:t>;</a:t>
            </a:r>
            <a:br>
              <a:rPr lang="en" altLang="ko-KR" dirty="0">
                <a:solidFill>
                  <a:srgbClr val="CC7832"/>
                </a:solidFill>
              </a:rPr>
            </a:br>
            <a:r>
              <a:rPr lang="en" altLang="ko-KR" dirty="0">
                <a:solidFill>
                  <a:srgbClr val="CC7832"/>
                </a:solidFill>
              </a:rPr>
              <a:t>    </a:t>
            </a:r>
            <a:r>
              <a:rPr lang="en" altLang="ko-KR" dirty="0"/>
              <a:t>}</a:t>
            </a:r>
            <a:r>
              <a:rPr lang="en" altLang="ko-KR" dirty="0">
                <a:solidFill>
                  <a:srgbClr val="CC7832"/>
                </a:solidFill>
              </a:rPr>
              <a:t>else</a:t>
            </a:r>
            <a:r>
              <a:rPr lang="en" altLang="ko-KR" dirty="0"/>
              <a:t>{ </a:t>
            </a:r>
            <a:r>
              <a:rPr lang="en" altLang="ko-KR" dirty="0">
                <a:solidFill>
                  <a:srgbClr val="808080"/>
                </a:solidFill>
              </a:rPr>
              <a:t>//</a:t>
            </a:r>
            <a:r>
              <a:rPr lang="ko-KR" altLang="en-US" dirty="0">
                <a:solidFill>
                  <a:srgbClr val="808080"/>
                </a:solidFill>
              </a:rPr>
              <a:t>응답 </a:t>
            </a:r>
            <a:r>
              <a:rPr lang="ko-KR" altLang="en-US" dirty="0" err="1">
                <a:solidFill>
                  <a:srgbClr val="808080"/>
                </a:solidFill>
              </a:rPr>
              <a:t>메세지</a:t>
            </a:r>
            <a:r>
              <a:rPr lang="ko-KR" altLang="en-US" dirty="0">
                <a:solidFill>
                  <a:srgbClr val="808080"/>
                </a:solidFill>
              </a:rPr>
              <a:t> 처리</a:t>
            </a:r>
            <a:endParaRPr lang="en-US" altLang="ko-KR" dirty="0">
              <a:solidFill>
                <a:srgbClr val="808080"/>
              </a:solidFill>
            </a:endParaRPr>
          </a:p>
          <a:p>
            <a:r>
              <a:rPr lang="en" altLang="ko-KR" dirty="0">
                <a:solidFill>
                  <a:srgbClr val="CC7832"/>
                </a:solidFill>
              </a:rPr>
              <a:t/>
            </a:r>
            <a:br>
              <a:rPr lang="en" altLang="ko-KR" dirty="0">
                <a:solidFill>
                  <a:srgbClr val="CC7832"/>
                </a:solidFill>
              </a:rPr>
            </a:br>
            <a:r>
              <a:rPr lang="en" altLang="ko-KR" dirty="0">
                <a:solidFill>
                  <a:srgbClr val="CC7832"/>
                </a:solidFill>
              </a:rPr>
              <a:t>        </a:t>
            </a:r>
            <a:r>
              <a:rPr lang="en" altLang="ko-KR" dirty="0" err="1">
                <a:solidFill>
                  <a:srgbClr val="9876AA"/>
                </a:solidFill>
              </a:rPr>
              <a:t>responseHandler</a:t>
            </a:r>
            <a:r>
              <a:rPr lang="en" altLang="ko-KR" dirty="0" err="1"/>
              <a:t>.response</a:t>
            </a:r>
            <a:r>
              <a:rPr lang="en" altLang="ko-KR" dirty="0"/>
              <a:t>(</a:t>
            </a:r>
            <a:r>
              <a:rPr lang="en" altLang="ko-KR" dirty="0" err="1"/>
              <a:t>msg.getBody</a:t>
            </a:r>
            <a:r>
              <a:rPr lang="en" altLang="ko-KR" dirty="0"/>
              <a:t>())</a:t>
            </a:r>
            <a:r>
              <a:rPr lang="en" altLang="ko-KR" dirty="0">
                <a:solidFill>
                  <a:srgbClr val="CC7832"/>
                </a:solidFill>
              </a:rPr>
              <a:t>;</a:t>
            </a:r>
            <a:br>
              <a:rPr lang="en" altLang="ko-KR" dirty="0">
                <a:solidFill>
                  <a:srgbClr val="CC7832"/>
                </a:solidFill>
              </a:rPr>
            </a:br>
            <a:r>
              <a:rPr lang="en" altLang="ko-KR" dirty="0">
                <a:solidFill>
                  <a:srgbClr val="CC7832"/>
                </a:solidFill>
              </a:rPr>
              <a:t>    </a:t>
            </a:r>
            <a:r>
              <a:rPr lang="en" altLang="ko-KR" dirty="0"/>
              <a:t>}</a:t>
            </a:r>
            <a:br>
              <a:rPr lang="en" altLang="ko-KR" dirty="0"/>
            </a:br>
            <a:r>
              <a:rPr lang="en" altLang="ko-KR" dirty="0"/>
              <a:t>}</a:t>
            </a:r>
            <a:endParaRPr lang="ko-KR" altLang="en-US" dirty="0"/>
          </a:p>
        </p:txBody>
      </p:sp>
      <p:sp>
        <p:nvSpPr>
          <p:cNvPr id="83" name="TextBox 82">
            <a:extLst>
              <a:ext uri="{FF2B5EF4-FFF2-40B4-BE49-F238E27FC236}">
                <a16:creationId xmlns="" xmlns:a16="http://schemas.microsoft.com/office/drawing/2014/main" id="{DABBAA21-B05A-A64C-ABA2-F7762E3D87A5}"/>
              </a:ext>
            </a:extLst>
          </p:cNvPr>
          <p:cNvSpPr txBox="1"/>
          <p:nvPr/>
        </p:nvSpPr>
        <p:spPr>
          <a:xfrm>
            <a:off x="656186" y="5876892"/>
            <a:ext cx="75348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하는 일</a:t>
            </a:r>
            <a:endParaRPr kumimoji="1" lang="en-US" altLang="ko-KR" dirty="0"/>
          </a:p>
          <a:p>
            <a:pPr marL="342900" indent="-342900">
              <a:buAutoNum type="arabicPeriod"/>
            </a:pPr>
            <a:r>
              <a:rPr kumimoji="1" lang="ko-KR" altLang="en-US" dirty="0"/>
              <a:t>요청 </a:t>
            </a:r>
            <a:r>
              <a:rPr kumimoji="1" lang="ko-KR" altLang="en-US" dirty="0" err="1"/>
              <a:t>메세지</a:t>
            </a:r>
            <a:r>
              <a:rPr kumimoji="1" lang="ko-KR" altLang="en-US" dirty="0"/>
              <a:t> 처리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채널 등록</a:t>
            </a:r>
            <a:r>
              <a:rPr kumimoji="1" lang="en-US" altLang="ko-KR" dirty="0"/>
              <a:t>, </a:t>
            </a:r>
            <a:r>
              <a:rPr kumimoji="1" lang="ko-KR" altLang="en-US" dirty="0"/>
              <a:t>채널 속성 지정</a:t>
            </a:r>
            <a:endParaRPr kumimoji="1" lang="en-US" altLang="ko-KR" dirty="0"/>
          </a:p>
          <a:p>
            <a:pPr marL="342900" indent="-342900">
              <a:buAutoNum type="arabicPeriod"/>
            </a:pPr>
            <a:r>
              <a:rPr kumimoji="1" lang="ko-KR" altLang="en-US" dirty="0"/>
              <a:t>응답 </a:t>
            </a:r>
            <a:r>
              <a:rPr kumimoji="1" lang="ko-KR" altLang="en-US" dirty="0" err="1"/>
              <a:t>메세지</a:t>
            </a:r>
            <a:r>
              <a:rPr kumimoji="1" lang="ko-KR" altLang="en-US" dirty="0"/>
              <a:t> 처리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결과 처리 프로세스에 전달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="" xmlns:a16="http://schemas.microsoft.com/office/drawing/2014/main" id="{153454FE-ED7E-5340-B3CA-3602DAD86565}"/>
              </a:ext>
            </a:extLst>
          </p:cNvPr>
          <p:cNvSpPr txBox="1"/>
          <p:nvPr/>
        </p:nvSpPr>
        <p:spPr>
          <a:xfrm>
            <a:off x="6553200" y="1802624"/>
            <a:ext cx="2852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dirty="0">
                <a:solidFill>
                  <a:srgbClr val="1C6698"/>
                </a:solidFill>
              </a:rPr>
              <a:t>channelRead0</a:t>
            </a:r>
            <a:r>
              <a:rPr lang="ko-KR" altLang="en-US" dirty="0">
                <a:solidFill>
                  <a:srgbClr val="1C6698"/>
                </a:solidFill>
              </a:rPr>
              <a:t> </a:t>
            </a:r>
            <a:r>
              <a:rPr lang="en-US" altLang="ko-KR" dirty="0">
                <a:solidFill>
                  <a:srgbClr val="1C6698"/>
                </a:solidFill>
              </a:rPr>
              <a:t>()</a:t>
            </a:r>
            <a:r>
              <a:rPr lang="ko-KR" altLang="en-US" dirty="0">
                <a:solidFill>
                  <a:srgbClr val="1C6698"/>
                </a:solidFill>
              </a:rPr>
              <a:t> 동작</a:t>
            </a:r>
            <a:r>
              <a:rPr lang="en-US" altLang="ko-KR" dirty="0">
                <a:solidFill>
                  <a:srgbClr val="1C6698"/>
                </a:solidFill>
              </a:rPr>
              <a:t> </a:t>
            </a:r>
            <a:endParaRPr kumimoji="1" lang="ko-KR" altLang="en-US" dirty="0">
              <a:solidFill>
                <a:srgbClr val="1C6698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012059" y="5876890"/>
            <a:ext cx="414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solidFill>
                  <a:srgbClr val="FF7C80"/>
                </a:solidFill>
              </a:rPr>
              <a:t>이벤트에 따른 </a:t>
            </a:r>
            <a:r>
              <a:rPr lang="ko-KR" altLang="en-US" sz="3200" dirty="0" err="1" smtClean="0">
                <a:solidFill>
                  <a:srgbClr val="FF7C80"/>
                </a:solidFill>
              </a:rPr>
              <a:t>로직</a:t>
            </a:r>
            <a:r>
              <a:rPr lang="ko-KR" altLang="en-US" sz="3200" dirty="0" smtClean="0">
                <a:solidFill>
                  <a:srgbClr val="FF7C80"/>
                </a:solidFill>
              </a:rPr>
              <a:t> 처리</a:t>
            </a:r>
            <a:r>
              <a:rPr lang="en-US" altLang="ko-KR" sz="3200" dirty="0" smtClean="0">
                <a:solidFill>
                  <a:srgbClr val="FF7C80"/>
                </a:solidFill>
              </a:rPr>
              <a:t>!</a:t>
            </a:r>
            <a:endParaRPr lang="ko-KR" altLang="en-US" sz="3200" dirty="0">
              <a:solidFill>
                <a:srgbClr val="FF7C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8080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>
            <a:extLst>
              <a:ext uri="{FF2B5EF4-FFF2-40B4-BE49-F238E27FC236}">
                <a16:creationId xmlns="" xmlns:a16="http://schemas.microsoft.com/office/drawing/2014/main" id="{AEDA5FB8-9C84-044C-8652-2B5CD0C56A2B}"/>
              </a:ext>
            </a:extLst>
          </p:cNvPr>
          <p:cNvSpPr/>
          <p:nvPr/>
        </p:nvSpPr>
        <p:spPr>
          <a:xfrm>
            <a:off x="309648" y="1727291"/>
            <a:ext cx="3396322" cy="354674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타원 46">
            <a:extLst>
              <a:ext uri="{FF2B5EF4-FFF2-40B4-BE49-F238E27FC236}">
                <a16:creationId xmlns="" xmlns:a16="http://schemas.microsoft.com/office/drawing/2014/main" id="{355A3DA0-3F55-1F4C-A4F6-2265CAFA49F7}"/>
              </a:ext>
            </a:extLst>
          </p:cNvPr>
          <p:cNvSpPr/>
          <p:nvPr/>
        </p:nvSpPr>
        <p:spPr>
          <a:xfrm>
            <a:off x="558385" y="3833711"/>
            <a:ext cx="805544" cy="805544"/>
          </a:xfrm>
          <a:prstGeom prst="ellipse">
            <a:avLst/>
          </a:prstGeom>
          <a:solidFill>
            <a:schemeClr val="bg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algn="r"/>
            <a:r>
              <a: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서비스 구성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 err="1">
                <a:latin typeface="한컴 백제 B" panose="02020603020101020101" pitchFamily="18" charset="-127"/>
                <a:ea typeface="한컴 백제 B" panose="02020603020101020101" pitchFamily="18" charset="-127"/>
              </a:rPr>
              <a:t>Netty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10" name="텍스트 개체 틀 4"/>
          <p:cNvSpPr>
            <a:spLocks noGrp="1"/>
          </p:cNvSpPr>
          <p:nvPr>
            <p:ph type="body" sz="quarter" idx="12"/>
          </p:nvPr>
        </p:nvSpPr>
        <p:spPr>
          <a:xfrm>
            <a:off x="234132" y="828303"/>
            <a:ext cx="2628811" cy="358240"/>
          </a:xfrm>
        </p:spPr>
        <p:txBody>
          <a:bodyPr vert="horz" lIns="91440" tIns="45720" rIns="91440" bIns="45720" rtlCol="0">
            <a:normAutofit fontScale="92500"/>
          </a:bodyPr>
          <a:lstStyle/>
          <a:p>
            <a:pPr defTabSz="914400">
              <a:spcBef>
                <a:spcPct val="20000"/>
              </a:spcBef>
            </a:pPr>
            <a:r>
              <a:rPr lang="en-US" altLang="ko-KR" sz="1600" dirty="0" smtClean="0">
                <a:solidFill>
                  <a:srgbClr val="50646E"/>
                </a:solidFill>
                <a:latin typeface="한컴 백제 B" panose="02020603020101020101" pitchFamily="18" charset="-127"/>
                <a:ea typeface="한컴 백제 B" panose="02020603020101020101" pitchFamily="18" charset="-127"/>
              </a:rPr>
              <a:t>Consumer - channel </a:t>
            </a:r>
            <a:r>
              <a:rPr lang="ko-KR" altLang="en-US" sz="1600" dirty="0" smtClean="0">
                <a:solidFill>
                  <a:srgbClr val="50646E"/>
                </a:solidFill>
                <a:latin typeface="한컴 백제 B" panose="02020603020101020101" pitchFamily="18" charset="-127"/>
                <a:ea typeface="한컴 백제 B" panose="02020603020101020101" pitchFamily="18" charset="-127"/>
              </a:rPr>
              <a:t>분배</a:t>
            </a:r>
            <a:endParaRPr lang="ko-KR" altLang="en-US" sz="1600" dirty="0">
              <a:solidFill>
                <a:srgbClr val="50646E"/>
              </a:solidFill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="" xmlns:a16="http://schemas.microsoft.com/office/drawing/2014/main" id="{CA816E42-0C52-F24F-9293-F1D349805A70}"/>
              </a:ext>
            </a:extLst>
          </p:cNvPr>
          <p:cNvSpPr/>
          <p:nvPr/>
        </p:nvSpPr>
        <p:spPr>
          <a:xfrm>
            <a:off x="6616606" y="1966302"/>
            <a:ext cx="1181494" cy="2059386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EB7FBDDC-84FB-304E-AFA7-CCCA5A76E6AF}"/>
              </a:ext>
            </a:extLst>
          </p:cNvPr>
          <p:cNvSpPr txBox="1"/>
          <p:nvPr/>
        </p:nvSpPr>
        <p:spPr>
          <a:xfrm>
            <a:off x="325848" y="1272251"/>
            <a:ext cx="3396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Manager App(</a:t>
            </a:r>
            <a:r>
              <a:rPr lang="en-US" altLang="ko-KR" dirty="0" err="1">
                <a:latin typeface="한컴 백제 B" panose="02020603020101020101" pitchFamily="18" charset="-127"/>
                <a:ea typeface="한컴 백제 B" panose="02020603020101020101" pitchFamily="18" charset="-127"/>
              </a:rPr>
              <a:t>Netty</a:t>
            </a:r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 Server)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116DC872-7611-1941-BAB2-1AD03B68786D}"/>
              </a:ext>
            </a:extLst>
          </p:cNvPr>
          <p:cNvGrpSpPr/>
          <p:nvPr/>
        </p:nvGrpSpPr>
        <p:grpSpPr>
          <a:xfrm>
            <a:off x="294745" y="1889028"/>
            <a:ext cx="1371600" cy="2123692"/>
            <a:chOff x="3380003" y="4724420"/>
            <a:chExt cx="1371600" cy="2123692"/>
          </a:xfrm>
        </p:grpSpPr>
        <p:grpSp>
          <p:nvGrpSpPr>
            <p:cNvPr id="11" name="그룹 10">
              <a:extLst>
                <a:ext uri="{FF2B5EF4-FFF2-40B4-BE49-F238E27FC236}">
                  <a16:creationId xmlns="" xmlns:a16="http://schemas.microsoft.com/office/drawing/2014/main" id="{E9E58383-4086-F14B-83F2-929C1CFA9959}"/>
                </a:ext>
              </a:extLst>
            </p:cNvPr>
            <p:cNvGrpSpPr/>
            <p:nvPr/>
          </p:nvGrpSpPr>
          <p:grpSpPr>
            <a:xfrm>
              <a:off x="3635837" y="4724420"/>
              <a:ext cx="813350" cy="2123692"/>
              <a:chOff x="1426037" y="4648216"/>
              <a:chExt cx="813350" cy="2123692"/>
            </a:xfrm>
          </p:grpSpPr>
          <p:sp>
            <p:nvSpPr>
              <p:cNvPr id="13" name="타원 12">
                <a:extLst>
                  <a:ext uri="{FF2B5EF4-FFF2-40B4-BE49-F238E27FC236}">
                    <a16:creationId xmlns="" xmlns:a16="http://schemas.microsoft.com/office/drawing/2014/main" id="{355A3DA0-3F55-1F4C-A4F6-2265CAFA49F7}"/>
                  </a:ext>
                </a:extLst>
              </p:cNvPr>
              <p:cNvSpPr/>
              <p:nvPr/>
            </p:nvSpPr>
            <p:spPr>
              <a:xfrm>
                <a:off x="1433843" y="5966364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  <p:sp>
            <p:nvSpPr>
              <p:cNvPr id="14" name="타원 13">
                <a:extLst>
                  <a:ext uri="{FF2B5EF4-FFF2-40B4-BE49-F238E27FC236}">
                    <a16:creationId xmlns="" xmlns:a16="http://schemas.microsoft.com/office/drawing/2014/main" id="{3CA91E55-A7E1-7249-8ECD-7D9CCDB0212F}"/>
                  </a:ext>
                </a:extLst>
              </p:cNvPr>
              <p:cNvSpPr/>
              <p:nvPr/>
            </p:nvSpPr>
            <p:spPr>
              <a:xfrm>
                <a:off x="1426037" y="5326012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="" xmlns:a16="http://schemas.microsoft.com/office/drawing/2014/main" id="{E44251B9-C01C-1445-8406-100C75975D4D}"/>
                  </a:ext>
                </a:extLst>
              </p:cNvPr>
              <p:cNvSpPr/>
              <p:nvPr/>
            </p:nvSpPr>
            <p:spPr>
              <a:xfrm>
                <a:off x="1426037" y="4648216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="" xmlns:a16="http://schemas.microsoft.com/office/drawing/2014/main" id="{8E9C700D-2F2B-8A45-BB7A-73437686C067}"/>
                </a:ext>
              </a:extLst>
            </p:cNvPr>
            <p:cNvSpPr txBox="1"/>
            <p:nvPr/>
          </p:nvSpPr>
          <p:spPr>
            <a:xfrm>
              <a:off x="3380003" y="4942526"/>
              <a:ext cx="13716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latin typeface="한컴 백제 B" panose="02020603020101020101" pitchFamily="18" charset="-127"/>
                  <a:ea typeface="한컴 백제 B" panose="02020603020101020101" pitchFamily="18" charset="-127"/>
                </a:rPr>
                <a:t>consumer</a:t>
              </a:r>
              <a:endPara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="" xmlns:a16="http://schemas.microsoft.com/office/drawing/2014/main" id="{23F32163-27D9-B44D-8B48-B142C674BED2}"/>
              </a:ext>
            </a:extLst>
          </p:cNvPr>
          <p:cNvGrpSpPr/>
          <p:nvPr/>
        </p:nvGrpSpPr>
        <p:grpSpPr>
          <a:xfrm>
            <a:off x="6656142" y="2142603"/>
            <a:ext cx="1143000" cy="1654203"/>
            <a:chOff x="3478743" y="4724420"/>
            <a:chExt cx="1143000" cy="1654203"/>
          </a:xfrm>
        </p:grpSpPr>
        <p:grpSp>
          <p:nvGrpSpPr>
            <p:cNvPr id="17" name="그룹 16">
              <a:extLst>
                <a:ext uri="{FF2B5EF4-FFF2-40B4-BE49-F238E27FC236}">
                  <a16:creationId xmlns="" xmlns:a16="http://schemas.microsoft.com/office/drawing/2014/main" id="{64D7E8FF-F9C3-6540-88EB-E27005970319}"/>
                </a:ext>
              </a:extLst>
            </p:cNvPr>
            <p:cNvGrpSpPr/>
            <p:nvPr/>
          </p:nvGrpSpPr>
          <p:grpSpPr>
            <a:xfrm>
              <a:off x="3635837" y="4724420"/>
              <a:ext cx="805544" cy="1654203"/>
              <a:chOff x="1426037" y="4648216"/>
              <a:chExt cx="805544" cy="1654203"/>
            </a:xfrm>
          </p:grpSpPr>
          <p:sp>
            <p:nvSpPr>
              <p:cNvPr id="19" name="타원 18">
                <a:extLst>
                  <a:ext uri="{FF2B5EF4-FFF2-40B4-BE49-F238E27FC236}">
                    <a16:creationId xmlns="" xmlns:a16="http://schemas.microsoft.com/office/drawing/2014/main" id="{B5688306-F8CB-6B4C-B8F0-464883839C9E}"/>
                  </a:ext>
                </a:extLst>
              </p:cNvPr>
              <p:cNvSpPr/>
              <p:nvPr/>
            </p:nvSpPr>
            <p:spPr>
              <a:xfrm>
                <a:off x="1426037" y="5496875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="" xmlns:a16="http://schemas.microsoft.com/office/drawing/2014/main" id="{690A5E4E-0A81-9D4C-BF32-F3B73C31BEB0}"/>
                  </a:ext>
                </a:extLst>
              </p:cNvPr>
              <p:cNvSpPr/>
              <p:nvPr/>
            </p:nvSpPr>
            <p:spPr>
              <a:xfrm>
                <a:off x="1426037" y="4648216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="" xmlns:a16="http://schemas.microsoft.com/office/drawing/2014/main" id="{75CCF8FE-E2CA-924C-8E19-04B28D685FFC}"/>
                </a:ext>
              </a:extLst>
            </p:cNvPr>
            <p:cNvSpPr txBox="1"/>
            <p:nvPr/>
          </p:nvSpPr>
          <p:spPr>
            <a:xfrm>
              <a:off x="3478743" y="4942526"/>
              <a:ext cx="1143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latin typeface="한컴 백제 B" panose="02020603020101020101" pitchFamily="18" charset="-127"/>
                  <a:ea typeface="한컴 백제 B" panose="02020603020101020101" pitchFamily="18" charset="-127"/>
                </a:rPr>
                <a:t>커피 머신</a:t>
              </a:r>
            </a:p>
          </p:txBody>
        </p:sp>
      </p:grpSp>
      <p:sp>
        <p:nvSpPr>
          <p:cNvPr id="44" name="직사각형 43">
            <a:extLst>
              <a:ext uri="{FF2B5EF4-FFF2-40B4-BE49-F238E27FC236}">
                <a16:creationId xmlns="" xmlns:a16="http://schemas.microsoft.com/office/drawing/2014/main" id="{5D5BBFDF-8233-FF45-BA69-6FF1B5E6C41B}"/>
              </a:ext>
            </a:extLst>
          </p:cNvPr>
          <p:cNvSpPr/>
          <p:nvPr/>
        </p:nvSpPr>
        <p:spPr>
          <a:xfrm>
            <a:off x="3410788" y="3314583"/>
            <a:ext cx="1114261" cy="59146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5" name="꺾인 연결선 44">
            <a:extLst>
              <a:ext uri="{FF2B5EF4-FFF2-40B4-BE49-F238E27FC236}">
                <a16:creationId xmlns="" xmlns:a16="http://schemas.microsoft.com/office/drawing/2014/main" id="{25AEF9F9-146F-8640-A042-49E74861168B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3410788" y="2529986"/>
            <a:ext cx="3245354" cy="909356"/>
          </a:xfrm>
          <a:prstGeom prst="bentConnector3">
            <a:avLst>
              <a:gd name="adj1" fmla="val 50000"/>
            </a:avLst>
          </a:prstGeom>
          <a:ln w="38100">
            <a:solidFill>
              <a:srgbClr val="FF7C8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꺾인 연결선 45">
            <a:extLst>
              <a:ext uri="{FF2B5EF4-FFF2-40B4-BE49-F238E27FC236}">
                <a16:creationId xmlns="" xmlns:a16="http://schemas.microsoft.com/office/drawing/2014/main" id="{352C91DE-DDA5-364E-A2BF-6DE5265E60EF}"/>
              </a:ext>
            </a:extLst>
          </p:cNvPr>
          <p:cNvCxnSpPr>
            <a:cxnSpLocks/>
            <a:endCxn id="65" idx="1"/>
          </p:cNvCxnSpPr>
          <p:nvPr/>
        </p:nvCxnSpPr>
        <p:spPr>
          <a:xfrm flipV="1">
            <a:off x="3479183" y="3395401"/>
            <a:ext cx="3165325" cy="204166"/>
          </a:xfrm>
          <a:prstGeom prst="bentConnector3">
            <a:avLst>
              <a:gd name="adj1" fmla="val 60661"/>
            </a:avLst>
          </a:prstGeom>
          <a:ln w="38100">
            <a:solidFill>
              <a:srgbClr val="2484C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타원 48">
            <a:extLst>
              <a:ext uri="{FF2B5EF4-FFF2-40B4-BE49-F238E27FC236}">
                <a16:creationId xmlns="" xmlns:a16="http://schemas.microsoft.com/office/drawing/2014/main" id="{3542C751-1EC2-A94E-A59C-B927995AA855}"/>
              </a:ext>
            </a:extLst>
          </p:cNvPr>
          <p:cNvSpPr/>
          <p:nvPr/>
        </p:nvSpPr>
        <p:spPr>
          <a:xfrm>
            <a:off x="2271707" y="2982204"/>
            <a:ext cx="1292780" cy="1219161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cxnSp>
        <p:nvCxnSpPr>
          <p:cNvPr id="50" name="직선 화살표 연결선 49">
            <a:extLst>
              <a:ext uri="{FF2B5EF4-FFF2-40B4-BE49-F238E27FC236}">
                <a16:creationId xmlns="" xmlns:a16="http://schemas.microsoft.com/office/drawing/2014/main" id="{6B203FB1-73E6-684F-842E-8E9231C54F00}"/>
              </a:ext>
            </a:extLst>
          </p:cNvPr>
          <p:cNvCxnSpPr>
            <a:cxnSpLocks/>
          </p:cNvCxnSpPr>
          <p:nvPr/>
        </p:nvCxnSpPr>
        <p:spPr>
          <a:xfrm>
            <a:off x="1470687" y="2328310"/>
            <a:ext cx="966928" cy="802198"/>
          </a:xfrm>
          <a:prstGeom prst="straightConnector1">
            <a:avLst/>
          </a:prstGeom>
          <a:ln w="57150">
            <a:solidFill>
              <a:srgbClr val="FF7C8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="" xmlns:a16="http://schemas.microsoft.com/office/drawing/2014/main" id="{2EB555BB-B64F-4C43-BEAB-3C6497C6E807}"/>
              </a:ext>
            </a:extLst>
          </p:cNvPr>
          <p:cNvSpPr txBox="1"/>
          <p:nvPr/>
        </p:nvSpPr>
        <p:spPr>
          <a:xfrm>
            <a:off x="6362809" y="1258938"/>
            <a:ext cx="17016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worker APP</a:t>
            </a:r>
          </a:p>
          <a:p>
            <a:pPr algn="ctr"/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(</a:t>
            </a:r>
            <a:r>
              <a:rPr lang="en-US" altLang="ko-KR" dirty="0" err="1">
                <a:latin typeface="한컴 백제 B" panose="02020603020101020101" pitchFamily="18" charset="-127"/>
                <a:ea typeface="한컴 백제 B" panose="02020603020101020101" pitchFamily="18" charset="-127"/>
              </a:rPr>
              <a:t>Netty</a:t>
            </a:r>
            <a:r>
              <a:rPr lang="ko-KR" altLang="en-US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 </a:t>
            </a:r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Client)</a:t>
            </a:r>
          </a:p>
          <a:p>
            <a:pPr algn="ctr"/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 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3307F65B-07D7-E048-8FF6-FA725B98EBBC}"/>
              </a:ext>
            </a:extLst>
          </p:cNvPr>
          <p:cNvSpPr txBox="1"/>
          <p:nvPr/>
        </p:nvSpPr>
        <p:spPr>
          <a:xfrm>
            <a:off x="2191478" y="3276402"/>
            <a:ext cx="1453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Channel</a:t>
            </a:r>
          </a:p>
          <a:p>
            <a:pPr algn="ctr"/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Group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FBEE619E-21A0-A943-9FC5-C1F5846CF7C5}"/>
              </a:ext>
            </a:extLst>
          </p:cNvPr>
          <p:cNvSpPr txBox="1"/>
          <p:nvPr/>
        </p:nvSpPr>
        <p:spPr>
          <a:xfrm>
            <a:off x="1470687" y="2536660"/>
            <a:ext cx="2311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한컴 백제 B" panose="02020603020101020101" pitchFamily="18" charset="-127"/>
                <a:ea typeface="한컴 백제 B" panose="02020603020101020101" pitchFamily="18" charset="-127"/>
              </a:rPr>
              <a:t>ch.write</a:t>
            </a:r>
            <a:r>
              <a:rPr lang="en-US" altLang="ko-KR" dirty="0" smtClean="0">
                <a:latin typeface="한컴 백제 B" panose="02020603020101020101" pitchFamily="18" charset="-127"/>
                <a:ea typeface="한컴 백제 B" panose="02020603020101020101" pitchFamily="18" charset="-127"/>
              </a:rPr>
              <a:t>()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="" xmlns:a16="http://schemas.microsoft.com/office/drawing/2014/main" id="{18156352-E4F4-864E-BD8C-C6CCA2BA13C1}"/>
              </a:ext>
            </a:extLst>
          </p:cNvPr>
          <p:cNvSpPr txBox="1"/>
          <p:nvPr/>
        </p:nvSpPr>
        <p:spPr>
          <a:xfrm>
            <a:off x="3721581" y="2920599"/>
            <a:ext cx="1304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한컴 백제 B" panose="02020603020101020101" pitchFamily="18" charset="-127"/>
                <a:ea typeface="한컴 백제 B" panose="02020603020101020101" pitchFamily="18" charset="-127"/>
              </a:rPr>
              <a:t>ch.read</a:t>
            </a:r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()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="" xmlns:a16="http://schemas.microsoft.com/office/drawing/2014/main" id="{6E348A17-F449-0D4E-A04E-876153B01DED}"/>
              </a:ext>
            </a:extLst>
          </p:cNvPr>
          <p:cNvSpPr/>
          <p:nvPr/>
        </p:nvSpPr>
        <p:spPr>
          <a:xfrm>
            <a:off x="2768993" y="2133300"/>
            <a:ext cx="1404246" cy="467694"/>
          </a:xfrm>
          <a:prstGeom prst="rect">
            <a:avLst/>
          </a:prstGeom>
          <a:solidFill>
            <a:schemeClr val="bg1"/>
          </a:solidFill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="" xmlns:a16="http://schemas.microsoft.com/office/drawing/2014/main" id="{E79767ED-9172-CC45-B5E6-192302944505}"/>
              </a:ext>
            </a:extLst>
          </p:cNvPr>
          <p:cNvSpPr/>
          <p:nvPr/>
        </p:nvSpPr>
        <p:spPr>
          <a:xfrm>
            <a:off x="3294126" y="2186531"/>
            <a:ext cx="370114" cy="37011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rgbClr val="2484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="" xmlns:a16="http://schemas.microsoft.com/office/drawing/2014/main" id="{32952EDE-0C65-1844-AA6C-A63CB65136F4}"/>
              </a:ext>
            </a:extLst>
          </p:cNvPr>
          <p:cNvSpPr/>
          <p:nvPr/>
        </p:nvSpPr>
        <p:spPr>
          <a:xfrm>
            <a:off x="2877007" y="2199338"/>
            <a:ext cx="370114" cy="370114"/>
          </a:xfrm>
          <a:prstGeom prst="rect">
            <a:avLst/>
          </a:prstGeom>
          <a:solidFill>
            <a:srgbClr val="FF7C80"/>
          </a:solidFill>
          <a:ln w="19050">
            <a:solidFill>
              <a:srgbClr val="FF7C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TextBox 62">
            <a:extLst>
              <a:ext uri="{FF2B5EF4-FFF2-40B4-BE49-F238E27FC236}">
                <a16:creationId xmlns="" xmlns:a16="http://schemas.microsoft.com/office/drawing/2014/main" id="{A42CF6DA-934A-D54D-AEF8-C7A8CE524A80}"/>
              </a:ext>
            </a:extLst>
          </p:cNvPr>
          <p:cNvSpPr txBox="1"/>
          <p:nvPr/>
        </p:nvSpPr>
        <p:spPr>
          <a:xfrm>
            <a:off x="2198987" y="1525429"/>
            <a:ext cx="20459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커피 머신 </a:t>
            </a:r>
            <a:endParaRPr lang="en-US" altLang="ko-KR" sz="1600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  <a:p>
            <a:pPr algn="r"/>
            <a:r>
              <a:rPr lang="en-US" altLang="ko-KR" sz="1600" dirty="0" err="1">
                <a:latin typeface="한컴 백제 B" panose="02020603020101020101" pitchFamily="18" charset="-127"/>
                <a:ea typeface="한컴 백제 B" panose="02020603020101020101" pitchFamily="18" charset="-127"/>
              </a:rPr>
              <a:t>ch</a:t>
            </a:r>
            <a:r>
              <a:rPr lang="en-US" altLang="ko-KR" sz="1600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 </a:t>
            </a:r>
            <a:r>
              <a: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참조 </a:t>
            </a:r>
            <a:r>
              <a:rPr lang="en-US" altLang="ko-KR" sz="1600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Queue</a:t>
            </a:r>
            <a:endParaRPr lang="ko-KR" altLang="en-US" sz="1600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cxnSp>
        <p:nvCxnSpPr>
          <p:cNvPr id="64" name="직선 화살표 연결선 63">
            <a:extLst>
              <a:ext uri="{FF2B5EF4-FFF2-40B4-BE49-F238E27FC236}">
                <a16:creationId xmlns="" xmlns:a16="http://schemas.microsoft.com/office/drawing/2014/main" id="{933368BE-EE7D-FF41-BC3F-C18FB236B54F}"/>
              </a:ext>
            </a:extLst>
          </p:cNvPr>
          <p:cNvCxnSpPr>
            <a:stCxn id="60" idx="1"/>
          </p:cNvCxnSpPr>
          <p:nvPr/>
        </p:nvCxnSpPr>
        <p:spPr>
          <a:xfrm flipH="1">
            <a:off x="1936971" y="2367147"/>
            <a:ext cx="832022" cy="180811"/>
          </a:xfrm>
          <a:prstGeom prst="straightConnector1">
            <a:avLst/>
          </a:prstGeom>
          <a:ln w="38100">
            <a:solidFill>
              <a:srgbClr val="2484C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="" xmlns:a16="http://schemas.microsoft.com/office/drawing/2014/main" id="{D3091A41-19EA-EA4A-999F-D676A4F54B1A}"/>
              </a:ext>
            </a:extLst>
          </p:cNvPr>
          <p:cNvSpPr txBox="1"/>
          <p:nvPr/>
        </p:nvSpPr>
        <p:spPr>
          <a:xfrm>
            <a:off x="6644508" y="3226124"/>
            <a:ext cx="1143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커피 머신</a:t>
            </a:r>
          </a:p>
        </p:txBody>
      </p:sp>
      <p:cxnSp>
        <p:nvCxnSpPr>
          <p:cNvPr id="92" name="직선 화살표 연결선 91">
            <a:extLst>
              <a:ext uri="{FF2B5EF4-FFF2-40B4-BE49-F238E27FC236}">
                <a16:creationId xmlns="" xmlns:a16="http://schemas.microsoft.com/office/drawing/2014/main" id="{AF69538A-21EA-2542-8B80-49247EF8B2DC}"/>
              </a:ext>
            </a:extLst>
          </p:cNvPr>
          <p:cNvCxnSpPr>
            <a:cxnSpLocks/>
          </p:cNvCxnSpPr>
          <p:nvPr/>
        </p:nvCxnSpPr>
        <p:spPr>
          <a:xfrm>
            <a:off x="1449690" y="3009506"/>
            <a:ext cx="844766" cy="354497"/>
          </a:xfrm>
          <a:prstGeom prst="straightConnector1">
            <a:avLst/>
          </a:prstGeom>
          <a:ln w="57150">
            <a:solidFill>
              <a:srgbClr val="2484C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30956" y="5317481"/>
            <a:ext cx="102765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N consumer – M worker</a:t>
            </a:r>
            <a:endParaRPr lang="en-US" altLang="ko-KR" sz="2400" dirty="0"/>
          </a:p>
          <a:p>
            <a:r>
              <a:rPr lang="en-US" altLang="ko-KR" sz="2400" dirty="0" smtClean="0">
                <a:solidFill>
                  <a:srgbClr val="FF7C80"/>
                </a:solidFill>
              </a:rPr>
              <a:t>=&gt;Worker</a:t>
            </a:r>
            <a:r>
              <a:rPr lang="ko-KR" altLang="en-US" sz="2400" dirty="0" smtClean="0">
                <a:solidFill>
                  <a:srgbClr val="FF7C80"/>
                </a:solidFill>
              </a:rPr>
              <a:t>와 연결된 채널을</a:t>
            </a:r>
            <a:r>
              <a:rPr lang="en-US" altLang="ko-KR" sz="2400" dirty="0">
                <a:solidFill>
                  <a:srgbClr val="FF7C80"/>
                </a:solidFill>
              </a:rPr>
              <a:t> </a:t>
            </a:r>
            <a:r>
              <a:rPr lang="ko-KR" altLang="en-US" sz="2400" dirty="0" err="1" smtClean="0">
                <a:solidFill>
                  <a:srgbClr val="FF7C80"/>
                </a:solidFill>
              </a:rPr>
              <a:t>컨슈머들이</a:t>
            </a:r>
            <a:r>
              <a:rPr lang="ko-KR" altLang="en-US" sz="2400" dirty="0" smtClean="0">
                <a:solidFill>
                  <a:srgbClr val="FF7C80"/>
                </a:solidFill>
              </a:rPr>
              <a:t> 공유해서 사용해야 한다</a:t>
            </a:r>
            <a:endParaRPr lang="en-US" altLang="ko-KR" sz="2400" dirty="0" smtClean="0">
              <a:solidFill>
                <a:srgbClr val="FF7C80"/>
              </a:solidFill>
            </a:endParaRPr>
          </a:p>
          <a:p>
            <a:pPr marL="457200" indent="-457200">
              <a:buAutoNum type="arabicPeriod"/>
            </a:pPr>
            <a:r>
              <a:rPr lang="ko-KR" altLang="en-US" sz="2400" dirty="0" smtClean="0">
                <a:solidFill>
                  <a:srgbClr val="FF7C80"/>
                </a:solidFill>
              </a:rPr>
              <a:t>큐를 이용해서 라운드로빈 방식으로 사용</a:t>
            </a:r>
            <a:endParaRPr lang="en-US" altLang="ko-KR" sz="2400" dirty="0" smtClean="0">
              <a:solidFill>
                <a:srgbClr val="FF7C80"/>
              </a:solidFill>
            </a:endParaRPr>
          </a:p>
          <a:p>
            <a:pPr marL="457200" indent="-457200">
              <a:buAutoNum type="arabicPeriod"/>
            </a:pPr>
            <a:r>
              <a:rPr lang="en-US" altLang="ko-KR" sz="2400" dirty="0" err="1" smtClean="0">
                <a:solidFill>
                  <a:srgbClr val="FF7C80"/>
                </a:solidFill>
              </a:rPr>
              <a:t>Async</a:t>
            </a:r>
            <a:r>
              <a:rPr lang="en-US" altLang="ko-KR" sz="2400" dirty="0" smtClean="0">
                <a:solidFill>
                  <a:srgbClr val="FF7C80"/>
                </a:solidFill>
              </a:rPr>
              <a:t>()</a:t>
            </a:r>
            <a:r>
              <a:rPr lang="ko-KR" altLang="en-US" sz="2400" dirty="0" smtClean="0">
                <a:solidFill>
                  <a:srgbClr val="FF7C80"/>
                </a:solidFill>
              </a:rPr>
              <a:t>를 통해 동일한 채널에 동시에 </a:t>
            </a:r>
            <a:r>
              <a:rPr lang="en-US" altLang="ko-KR" sz="2400" dirty="0" smtClean="0">
                <a:solidFill>
                  <a:srgbClr val="FF7C80"/>
                </a:solidFill>
              </a:rPr>
              <a:t>write </a:t>
            </a:r>
            <a:r>
              <a:rPr lang="ko-KR" altLang="en-US" sz="2400" dirty="0" smtClean="0">
                <a:solidFill>
                  <a:srgbClr val="FF7C80"/>
                </a:solidFill>
              </a:rPr>
              <a:t>하는 것을 방지</a:t>
            </a:r>
            <a:endParaRPr lang="en-US" altLang="ko-KR" sz="2400" dirty="0" smtClean="0">
              <a:solidFill>
                <a:srgbClr val="FF7C80"/>
              </a:solidFill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="" xmlns:a16="http://schemas.microsoft.com/office/drawing/2014/main" id="{AF69538A-21EA-2542-8B80-49247EF8B2DC}"/>
              </a:ext>
            </a:extLst>
          </p:cNvPr>
          <p:cNvCxnSpPr>
            <a:cxnSpLocks/>
            <a:endCxn id="54" idx="1"/>
          </p:cNvCxnSpPr>
          <p:nvPr/>
        </p:nvCxnSpPr>
        <p:spPr>
          <a:xfrm>
            <a:off x="1426941" y="3516403"/>
            <a:ext cx="764537" cy="83165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="" xmlns:a16="http://schemas.microsoft.com/office/drawing/2014/main" id="{AF69538A-21EA-2542-8B80-49247EF8B2DC}"/>
              </a:ext>
            </a:extLst>
          </p:cNvPr>
          <p:cNvCxnSpPr>
            <a:cxnSpLocks/>
          </p:cNvCxnSpPr>
          <p:nvPr/>
        </p:nvCxnSpPr>
        <p:spPr>
          <a:xfrm flipV="1">
            <a:off x="1434450" y="3934600"/>
            <a:ext cx="764537" cy="180978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5158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Table</a:t>
            </a:r>
            <a:br>
              <a:rPr lang="en-US" altLang="ko-KR" dirty="0"/>
            </a:br>
            <a:r>
              <a:rPr lang="en-US" altLang="ko-KR" dirty="0"/>
              <a:t>of</a:t>
            </a:r>
            <a:br>
              <a:rPr lang="en-US" altLang="ko-KR" dirty="0"/>
            </a:br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14" name="텍스트 개체 틀 1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/>
              <a:t>01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02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03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04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05</a:t>
            </a:r>
            <a:endParaRPr lang="ko-KR" altLang="en-US" dirty="0"/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buNone/>
              <a:defRPr/>
            </a:pPr>
            <a:r>
              <a:rPr lang="en-US" altLang="ko-KR" sz="1400" dirty="0">
                <a:solidFill>
                  <a:srgbClr val="9DA6AB"/>
                </a:solidFill>
              </a:rPr>
              <a:t>1) </a:t>
            </a:r>
            <a:r>
              <a:rPr lang="ko-KR" altLang="en-US" sz="1400" dirty="0">
                <a:solidFill>
                  <a:srgbClr val="9DA6AB"/>
                </a:solidFill>
              </a:rPr>
              <a:t>변경된 주제 소개</a:t>
            </a:r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sz="1800" dirty="0">
                <a:solidFill>
                  <a:srgbClr val="50646E"/>
                </a:solidFill>
              </a:rPr>
              <a:t>프로젝트 소개</a:t>
            </a:r>
          </a:p>
        </p:txBody>
      </p:sp>
      <p:sp>
        <p:nvSpPr>
          <p:cNvPr id="17" name="텍스트 개체 틀 16"/>
          <p:cNvSpPr>
            <a:spLocks noGrp="1"/>
          </p:cNvSpPr>
          <p:nvPr>
            <p:ph type="body" sz="quarter" idx="15"/>
          </p:nvPr>
        </p:nvSpPr>
        <p:spPr>
          <a:xfrm>
            <a:off x="5994773" y="4309091"/>
            <a:ext cx="4392487" cy="557164"/>
          </a:xfrm>
        </p:spPr>
        <p:txBody>
          <a:bodyPr>
            <a:normAutofit/>
          </a:bodyPr>
          <a:lstStyle/>
          <a:p>
            <a:pPr>
              <a:buNone/>
              <a:defRPr/>
            </a:pPr>
            <a:r>
              <a:rPr lang="en-US" altLang="ko-KR" sz="1400" dirty="0">
                <a:solidFill>
                  <a:srgbClr val="9DA6AB"/>
                </a:solidFill>
              </a:rPr>
              <a:t>1)</a:t>
            </a:r>
            <a:r>
              <a:rPr lang="ko-KR" altLang="en-US" sz="1400" dirty="0">
                <a:solidFill>
                  <a:srgbClr val="9DA6AB"/>
                </a:solidFill>
              </a:rPr>
              <a:t> </a:t>
            </a:r>
            <a:r>
              <a:rPr lang="ko-KR" altLang="en-US" sz="1400" dirty="0" err="1">
                <a:solidFill>
                  <a:srgbClr val="9DA6AB"/>
                </a:solidFill>
              </a:rPr>
              <a:t>분배룰</a:t>
            </a:r>
            <a:r>
              <a:rPr lang="en-US" altLang="ko-KR" sz="1400" dirty="0">
                <a:solidFill>
                  <a:srgbClr val="9DA6AB"/>
                </a:solidFill>
              </a:rPr>
              <a:t>			2) message </a:t>
            </a:r>
            <a:r>
              <a:rPr lang="ko-KR" altLang="en-US" sz="1400" dirty="0" err="1">
                <a:solidFill>
                  <a:srgbClr val="9DA6AB"/>
                </a:solidFill>
              </a:rPr>
              <a:t>아키텍쳐</a:t>
            </a:r>
            <a:endParaRPr lang="en-US" altLang="ko-KR" sz="1400" dirty="0">
              <a:solidFill>
                <a:srgbClr val="9DA6AB"/>
              </a:solidFill>
            </a:endParaRPr>
          </a:p>
          <a:p>
            <a:pPr>
              <a:buNone/>
              <a:defRPr/>
            </a:pPr>
            <a:r>
              <a:rPr lang="en-US" altLang="ko-KR" sz="1400" dirty="0">
                <a:solidFill>
                  <a:srgbClr val="9DA6AB"/>
                </a:solidFill>
              </a:rPr>
              <a:t>3)</a:t>
            </a:r>
            <a:r>
              <a:rPr lang="ko-KR" altLang="en-US" sz="1400" dirty="0">
                <a:solidFill>
                  <a:srgbClr val="9DA6AB"/>
                </a:solidFill>
              </a:rPr>
              <a:t> </a:t>
            </a:r>
            <a:r>
              <a:rPr lang="en-US" altLang="ko-KR" sz="1400" dirty="0">
                <a:solidFill>
                  <a:srgbClr val="9DA6AB"/>
                </a:solidFill>
              </a:rPr>
              <a:t>Factory</a:t>
            </a:r>
            <a:r>
              <a:rPr lang="ko-KR" altLang="en-US" sz="1400" dirty="0">
                <a:solidFill>
                  <a:srgbClr val="9DA6AB"/>
                </a:solidFill>
              </a:rPr>
              <a:t> </a:t>
            </a:r>
            <a:r>
              <a:rPr lang="en-US" altLang="ko-KR" sz="1400" dirty="0">
                <a:solidFill>
                  <a:srgbClr val="9DA6AB"/>
                </a:solidFill>
              </a:rPr>
              <a:t>Pattern	</a:t>
            </a:r>
            <a:endParaRPr lang="ko-KR" altLang="en-US" sz="1400" dirty="0">
              <a:solidFill>
                <a:srgbClr val="9DA6AB"/>
              </a:solidFill>
            </a:endParaRPr>
          </a:p>
          <a:p>
            <a:endParaRPr lang="ko-KR" altLang="en-US" sz="1400" dirty="0">
              <a:solidFill>
                <a:srgbClr val="9DA6AB"/>
              </a:solidFill>
            </a:endParaRPr>
          </a:p>
          <a:p>
            <a:pPr>
              <a:buNone/>
            </a:pPr>
            <a:endParaRPr lang="ko-KR" altLang="en-US" sz="1400" dirty="0"/>
          </a:p>
        </p:txBody>
      </p:sp>
      <p:sp>
        <p:nvSpPr>
          <p:cNvPr id="18" name="텍스트 개체 틀 17"/>
          <p:cNvSpPr>
            <a:spLocks noGrp="1"/>
          </p:cNvSpPr>
          <p:nvPr>
            <p:ph type="body" sz="quarter" idx="16"/>
          </p:nvPr>
        </p:nvSpPr>
        <p:spPr>
          <a:xfrm>
            <a:off x="5994773" y="3911117"/>
            <a:ext cx="4392487" cy="397974"/>
          </a:xfrm>
        </p:spPr>
        <p:txBody>
          <a:bodyPr/>
          <a:lstStyle/>
          <a:p>
            <a:r>
              <a:rPr lang="en-US" altLang="ko-KR" dirty="0">
                <a:solidFill>
                  <a:srgbClr val="50646E"/>
                </a:solidFill>
              </a:rPr>
              <a:t>Rabbit MQ</a:t>
            </a:r>
            <a:endParaRPr lang="ko-KR" altLang="en-US" sz="1800" dirty="0">
              <a:solidFill>
                <a:srgbClr val="50646E"/>
              </a:solidFill>
            </a:endParaRPr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7"/>
          </p:nvPr>
        </p:nvSpPr>
        <p:spPr>
          <a:xfrm>
            <a:off x="5998084" y="3368767"/>
            <a:ext cx="4392487" cy="557164"/>
          </a:xfrm>
        </p:spPr>
        <p:txBody>
          <a:bodyPr>
            <a:normAutofit/>
          </a:bodyPr>
          <a:lstStyle/>
          <a:p>
            <a:pPr>
              <a:buNone/>
              <a:defRPr/>
            </a:pPr>
            <a:r>
              <a:rPr lang="en-US" altLang="ko-KR" sz="1400" dirty="0">
                <a:solidFill>
                  <a:srgbClr val="9DA6AB"/>
                </a:solidFill>
              </a:rPr>
              <a:t>1) </a:t>
            </a:r>
            <a:r>
              <a:rPr lang="ko-KR" altLang="en-US" sz="1400" dirty="0">
                <a:solidFill>
                  <a:srgbClr val="9DA6AB"/>
                </a:solidFill>
              </a:rPr>
              <a:t>프로젝트 서비스 </a:t>
            </a:r>
            <a:r>
              <a:rPr lang="ko-KR" altLang="en-US" sz="1400" dirty="0" err="1">
                <a:solidFill>
                  <a:srgbClr val="9DA6AB"/>
                </a:solidFill>
              </a:rPr>
              <a:t>플로우</a:t>
            </a:r>
            <a:endParaRPr lang="ko-KR" altLang="en-US" sz="1400" dirty="0">
              <a:solidFill>
                <a:srgbClr val="9DA6AB"/>
              </a:solidFill>
            </a:endParaRPr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8"/>
          </p:nvPr>
        </p:nvSpPr>
        <p:spPr>
          <a:xfrm>
            <a:off x="5998084" y="2970793"/>
            <a:ext cx="4392487" cy="397974"/>
          </a:xfrm>
        </p:spPr>
        <p:txBody>
          <a:bodyPr/>
          <a:lstStyle/>
          <a:p>
            <a:r>
              <a:rPr lang="ko-KR" altLang="en-US" sz="1800" dirty="0">
                <a:solidFill>
                  <a:srgbClr val="50646E"/>
                </a:solidFill>
              </a:rPr>
              <a:t>서비스 </a:t>
            </a:r>
            <a:r>
              <a:rPr lang="ko-KR" altLang="en-US" sz="1800" dirty="0" err="1">
                <a:solidFill>
                  <a:srgbClr val="50646E"/>
                </a:solidFill>
              </a:rPr>
              <a:t>플로우</a:t>
            </a:r>
            <a:endParaRPr lang="ko-KR" altLang="en-US" sz="1800" dirty="0">
              <a:solidFill>
                <a:srgbClr val="50646E"/>
              </a:solidFill>
            </a:endParaRPr>
          </a:p>
        </p:txBody>
      </p:sp>
      <p:sp>
        <p:nvSpPr>
          <p:cNvPr id="21" name="텍스트 개체 틀 20"/>
          <p:cNvSpPr>
            <a:spLocks noGrp="1"/>
          </p:cNvSpPr>
          <p:nvPr>
            <p:ph type="body" sz="quarter" idx="19"/>
          </p:nvPr>
        </p:nvSpPr>
        <p:spPr>
          <a:xfrm>
            <a:off x="5994773" y="5452123"/>
            <a:ext cx="5326943" cy="557164"/>
          </a:xfrm>
        </p:spPr>
        <p:txBody>
          <a:bodyPr>
            <a:normAutofit/>
          </a:bodyPr>
          <a:lstStyle/>
          <a:p>
            <a:pPr>
              <a:buNone/>
              <a:defRPr/>
            </a:pPr>
            <a:r>
              <a:rPr lang="en-US" altLang="ko-KR" sz="1400" dirty="0">
                <a:solidFill>
                  <a:srgbClr val="9DA6AB"/>
                </a:solidFill>
              </a:rPr>
              <a:t>1) Server &amp; Client		2) Codec</a:t>
            </a:r>
          </a:p>
          <a:p>
            <a:pPr>
              <a:buNone/>
              <a:defRPr/>
            </a:pPr>
            <a:r>
              <a:rPr lang="en-US" altLang="ko-KR" sz="1400" dirty="0">
                <a:solidFill>
                  <a:srgbClr val="9DA6AB"/>
                </a:solidFill>
              </a:rPr>
              <a:t>3) Message Handler		4) Request </a:t>
            </a:r>
            <a:r>
              <a:rPr lang="ko-KR" altLang="en-US" sz="1400" dirty="0">
                <a:solidFill>
                  <a:srgbClr val="9DA6AB"/>
                </a:solidFill>
              </a:rPr>
              <a:t>분배</a:t>
            </a:r>
          </a:p>
        </p:txBody>
      </p:sp>
      <p:sp>
        <p:nvSpPr>
          <p:cNvPr id="22" name="텍스트 개체 틀 21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ko-KR" sz="1800" dirty="0" err="1">
                <a:solidFill>
                  <a:srgbClr val="50646E"/>
                </a:solidFill>
              </a:rPr>
              <a:t>Netty</a:t>
            </a:r>
            <a:endParaRPr lang="ko-KR" altLang="en-US" sz="1800" dirty="0">
              <a:solidFill>
                <a:srgbClr val="50646E"/>
              </a:solidFill>
            </a:endParaRPr>
          </a:p>
        </p:txBody>
      </p:sp>
      <p:sp>
        <p:nvSpPr>
          <p:cNvPr id="12" name="텍스트 개체 틀 20"/>
          <p:cNvSpPr txBox="1">
            <a:spLocks/>
          </p:cNvSpPr>
          <p:nvPr/>
        </p:nvSpPr>
        <p:spPr>
          <a:xfrm>
            <a:off x="5994773" y="6632853"/>
            <a:ext cx="4392487" cy="5571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marR="0" indent="0" algn="l" defTabSz="3600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3087" kern="1200">
                <a:solidFill>
                  <a:schemeClr val="tx1"/>
                </a:solidFill>
                <a:latin typeface="다키 M" pitchFamily="2" charset="-127"/>
                <a:ea typeface="다키 M" pitchFamily="2" charset="-127"/>
                <a:cs typeface="+mn-cs"/>
              </a:defRPr>
            </a:lvl1pPr>
            <a:lvl2pPr marL="756095" indent="-252032" algn="l" defTabSz="1008126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60158" indent="-252032" algn="l" defTabSz="1008126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4221" indent="-252032" algn="l" defTabSz="1008126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8284" indent="-252032" algn="l" defTabSz="1008126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2347" indent="-252032" algn="l" defTabSz="1008126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6410" indent="-252032" algn="l" defTabSz="1008126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80473" indent="-252032" algn="l" defTabSz="1008126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4536" indent="-252032" algn="l" defTabSz="1008126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  <a:defRPr/>
            </a:pPr>
            <a:r>
              <a:rPr lang="en-US" altLang="ko-KR" sz="1400" dirty="0">
                <a:solidFill>
                  <a:srgbClr val="9DA6AB"/>
                </a:solidFill>
              </a:rPr>
              <a:t>1) </a:t>
            </a:r>
            <a:r>
              <a:rPr lang="ko-KR" altLang="en-US" sz="1400" dirty="0">
                <a:solidFill>
                  <a:srgbClr val="9DA6AB"/>
                </a:solidFill>
              </a:rPr>
              <a:t>고려 사항</a:t>
            </a:r>
            <a:r>
              <a:rPr lang="en-US" altLang="ko-KR" sz="1400" dirty="0">
                <a:solidFill>
                  <a:srgbClr val="9DA6AB"/>
                </a:solidFill>
              </a:rPr>
              <a:t>	</a:t>
            </a:r>
          </a:p>
        </p:txBody>
      </p:sp>
      <p:sp>
        <p:nvSpPr>
          <p:cNvPr id="13" name="텍스트 개체 틀 21"/>
          <p:cNvSpPr txBox="1">
            <a:spLocks/>
          </p:cNvSpPr>
          <p:nvPr/>
        </p:nvSpPr>
        <p:spPr>
          <a:xfrm>
            <a:off x="5994773" y="6234879"/>
            <a:ext cx="4392487" cy="3979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008126" rtl="0" eaLnBrk="1" latinLnBrk="1" hangingPunct="1">
              <a:lnSpc>
                <a:spcPct val="90000"/>
              </a:lnSpc>
              <a:spcBef>
                <a:spcPts val="1103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다키 L" pitchFamily="2" charset="-127"/>
                <a:ea typeface="다키 L" pitchFamily="2" charset="-127"/>
                <a:cs typeface="+mn-cs"/>
              </a:defRPr>
            </a:lvl1pPr>
            <a:lvl2pPr marL="756095" indent="-252032" algn="l" defTabSz="1008126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60158" indent="-252032" algn="l" defTabSz="1008126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4221" indent="-252032" algn="l" defTabSz="1008126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8284" indent="-252032" algn="l" defTabSz="1008126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2347" indent="-252032" algn="l" defTabSz="1008126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6410" indent="-252032" algn="l" defTabSz="1008126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80473" indent="-252032" algn="l" defTabSz="1008126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4536" indent="-252032" algn="l" defTabSz="1008126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dirty="0">
                <a:solidFill>
                  <a:srgbClr val="50646E"/>
                </a:solidFill>
              </a:rPr>
              <a:t>계획 일정</a:t>
            </a:r>
          </a:p>
        </p:txBody>
      </p:sp>
    </p:spTree>
    <p:extLst>
      <p:ext uri="{BB962C8B-B14F-4D97-AF65-F5344CB8AC3E}">
        <p14:creationId xmlns:p14="http://schemas.microsoft.com/office/powerpoint/2010/main" val="693767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algn="r"/>
            <a:r>
              <a:rPr lang="ko-KR" altLang="en-US" sz="1600" dirty="0"/>
              <a:t>프로젝트 소개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프로젝트 소개</a:t>
            </a:r>
          </a:p>
        </p:txBody>
      </p:sp>
      <p:sp>
        <p:nvSpPr>
          <p:cNvPr id="10" name="텍스트 개체 틀 4"/>
          <p:cNvSpPr>
            <a:spLocks noGrp="1"/>
          </p:cNvSpPr>
          <p:nvPr>
            <p:ph type="body" sz="quarter" idx="12"/>
          </p:nvPr>
        </p:nvSpPr>
        <p:spPr>
          <a:xfrm>
            <a:off x="234132" y="828303"/>
            <a:ext cx="7956884" cy="835266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spcBef>
                <a:spcPct val="20000"/>
              </a:spcBef>
            </a:pPr>
            <a:r>
              <a:rPr lang="ko-KR" altLang="en-US" sz="1600" dirty="0">
                <a:solidFill>
                  <a:srgbClr val="50646E"/>
                </a:solidFill>
              </a:rPr>
              <a:t>프로젝트 주제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47022" y="1294104"/>
            <a:ext cx="99508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한컴 백제 M" panose="02020603020101020101" pitchFamily="18" charset="-127"/>
                <a:ea typeface="한컴 백제 M" panose="02020603020101020101" pitchFamily="18" charset="-127"/>
              </a:rPr>
              <a:t>카페 주문 시스템  </a:t>
            </a:r>
            <a:endParaRPr lang="en-US" altLang="ko-KR" sz="4000" dirty="0">
              <a:latin typeface="한컴 백제 M" panose="02020603020101020101" pitchFamily="18" charset="-127"/>
              <a:ea typeface="한컴 백제 M" panose="02020603020101020101" pitchFamily="18" charset="-127"/>
            </a:endParaRPr>
          </a:p>
          <a:p>
            <a:r>
              <a:rPr lang="en-US" altLang="ko-KR" sz="4000" dirty="0">
                <a:latin typeface="한컴 백제 M" panose="02020603020101020101" pitchFamily="18" charset="-127"/>
                <a:ea typeface="한컴 백제 M" panose="02020603020101020101" pitchFamily="18" charset="-127"/>
              </a:rPr>
              <a:t>	=&gt; </a:t>
            </a:r>
            <a:r>
              <a:rPr lang="ko-KR" altLang="en-US" sz="4000" dirty="0">
                <a:latin typeface="한컴 백제 M" panose="02020603020101020101" pitchFamily="18" charset="-127"/>
                <a:ea typeface="한컴 백제 M" panose="02020603020101020101" pitchFamily="18" charset="-127"/>
              </a:rPr>
              <a:t>어떻게 요청을 효율적으로 처리할 것인가</a:t>
            </a:r>
            <a:r>
              <a:rPr lang="en-US" altLang="ko-KR" sz="4000" dirty="0">
                <a:latin typeface="한컴 백제 M" panose="02020603020101020101" pitchFamily="18" charset="-127"/>
                <a:ea typeface="한컴 백제 M" panose="02020603020101020101" pitchFamily="18" charset="-127"/>
              </a:rPr>
              <a:t>?</a:t>
            </a:r>
            <a:endParaRPr lang="ko-KR" altLang="en-US" sz="4000" dirty="0">
              <a:latin typeface="한컴 백제 M" panose="02020603020101020101" pitchFamily="18" charset="-127"/>
              <a:ea typeface="한컴 백제 M" panose="02020603020101020101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72357" y="30095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32" name="내용 개체 틀 2"/>
          <p:cNvSpPr>
            <a:spLocks noGrp="1"/>
          </p:cNvSpPr>
          <p:nvPr>
            <p:ph idx="4294967295"/>
          </p:nvPr>
        </p:nvSpPr>
        <p:spPr>
          <a:xfrm>
            <a:off x="572399" y="2894437"/>
            <a:ext cx="9725487" cy="3862357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ko-KR" altLang="en-US" dirty="0">
                <a:latin typeface="한컴 백제 M" panose="02020603020101020101" pitchFamily="18" charset="-127"/>
                <a:ea typeface="한컴 백제 M" panose="02020603020101020101" pitchFamily="18" charset="-127"/>
              </a:rPr>
              <a:t>가정 </a:t>
            </a:r>
            <a:r>
              <a:rPr lang="en-US" altLang="ko-KR" dirty="0">
                <a:latin typeface="한컴 백제 M" panose="02020603020101020101" pitchFamily="18" charset="-127"/>
                <a:ea typeface="한컴 백제 M" panose="02020603020101020101" pitchFamily="18" charset="-127"/>
              </a:rPr>
              <a:t>:</a:t>
            </a:r>
            <a:r>
              <a:rPr lang="ko-KR" altLang="en-US" dirty="0">
                <a:latin typeface="한컴 백제 M" panose="02020603020101020101" pitchFamily="18" charset="-127"/>
                <a:ea typeface="한컴 백제 M" panose="02020603020101020101" pitchFamily="18" charset="-127"/>
              </a:rPr>
              <a:t> </a:t>
            </a:r>
            <a:endParaRPr lang="en-US" altLang="ko-KR" dirty="0">
              <a:latin typeface="한컴 백제 M" panose="02020603020101020101" pitchFamily="18" charset="-127"/>
              <a:ea typeface="한컴 백제 M" panose="02020603020101020101" pitchFamily="18" charset="-127"/>
            </a:endParaRPr>
          </a:p>
          <a:p>
            <a:pPr marL="514350" indent="-514350">
              <a:buAutoNum type="arabicPeriod"/>
            </a:pPr>
            <a:r>
              <a:rPr lang="ko-KR" altLang="en-US" dirty="0">
                <a:latin typeface="한컴 백제 M" panose="02020603020101020101" pitchFamily="18" charset="-127"/>
                <a:ea typeface="한컴 백제 M" panose="02020603020101020101" pitchFamily="18" charset="-127"/>
              </a:rPr>
              <a:t>한 번에 많은 주문이 들어 올 수 있다</a:t>
            </a:r>
            <a:r>
              <a:rPr lang="en-US" altLang="ko-KR" dirty="0">
                <a:latin typeface="한컴 백제 M" panose="02020603020101020101" pitchFamily="18" charset="-127"/>
                <a:ea typeface="한컴 백제 M" panose="02020603020101020101" pitchFamily="18" charset="-127"/>
              </a:rPr>
              <a:t>.</a:t>
            </a:r>
          </a:p>
          <a:p>
            <a:pPr marL="514350" indent="-514350">
              <a:buAutoNum type="arabicPeriod"/>
            </a:pPr>
            <a:r>
              <a:rPr lang="ko-KR" altLang="en-US" dirty="0">
                <a:latin typeface="한컴 백제 M" panose="02020603020101020101" pitchFamily="18" charset="-127"/>
                <a:ea typeface="한컴 백제 M" panose="02020603020101020101" pitchFamily="18" charset="-127"/>
              </a:rPr>
              <a:t>메뉴 별로 처리 방식과 소요 시간이 다르다</a:t>
            </a:r>
            <a:endParaRPr lang="en-US" altLang="ko-KR" dirty="0">
              <a:latin typeface="한컴 백제 M" panose="02020603020101020101" pitchFamily="18" charset="-127"/>
              <a:ea typeface="한컴 백제 M" panose="02020603020101020101" pitchFamily="18" charset="-127"/>
            </a:endParaRPr>
          </a:p>
          <a:p>
            <a:pPr marL="914400" lvl="1" indent="-514350">
              <a:buAutoNum type="arabicPeriod"/>
            </a:pPr>
            <a:r>
              <a:rPr lang="ko-KR" altLang="en-US" dirty="0">
                <a:latin typeface="한컴 백제 M" panose="02020603020101020101" pitchFamily="18" charset="-127"/>
                <a:ea typeface="한컴 백제 M" panose="02020603020101020101" pitchFamily="18" charset="-127"/>
              </a:rPr>
              <a:t>커피 메뉴 </a:t>
            </a:r>
            <a:r>
              <a:rPr lang="en-US" altLang="ko-KR" dirty="0">
                <a:latin typeface="한컴 백제 M" panose="02020603020101020101" pitchFamily="18" charset="-127"/>
                <a:ea typeface="한컴 백제 M" panose="02020603020101020101" pitchFamily="18" charset="-127"/>
              </a:rPr>
              <a:t>-&gt; </a:t>
            </a:r>
            <a:r>
              <a:rPr lang="ko-KR" altLang="en-US" dirty="0">
                <a:latin typeface="한컴 백제 M" panose="02020603020101020101" pitchFamily="18" charset="-127"/>
                <a:ea typeface="한컴 백제 M" panose="02020603020101020101" pitchFamily="18" charset="-127"/>
              </a:rPr>
              <a:t>커피 </a:t>
            </a:r>
            <a:r>
              <a:rPr lang="ko-KR" altLang="en-US" dirty="0" err="1">
                <a:latin typeface="한컴 백제 M" panose="02020603020101020101" pitchFamily="18" charset="-127"/>
                <a:ea typeface="한컴 백제 M" panose="02020603020101020101" pitchFamily="18" charset="-127"/>
              </a:rPr>
              <a:t>머신을</a:t>
            </a:r>
            <a:r>
              <a:rPr lang="ko-KR" altLang="en-US" dirty="0">
                <a:latin typeface="한컴 백제 M" panose="02020603020101020101" pitchFamily="18" charset="-127"/>
                <a:ea typeface="한컴 백제 M" panose="02020603020101020101" pitchFamily="18" charset="-127"/>
              </a:rPr>
              <a:t> 통한 에스프레소 추출</a:t>
            </a:r>
            <a:endParaRPr lang="en-US" altLang="ko-KR" dirty="0">
              <a:latin typeface="한컴 백제 M" panose="02020603020101020101" pitchFamily="18" charset="-127"/>
              <a:ea typeface="한컴 백제 M" panose="02020603020101020101" pitchFamily="18" charset="-127"/>
            </a:endParaRPr>
          </a:p>
          <a:p>
            <a:pPr marL="914400" lvl="1" indent="-514350">
              <a:buAutoNum type="arabicPeriod"/>
            </a:pPr>
            <a:r>
              <a:rPr lang="ko-KR" altLang="en-US" dirty="0" err="1">
                <a:latin typeface="한컴 백제 M" panose="02020603020101020101" pitchFamily="18" charset="-127"/>
                <a:ea typeface="한컴 백제 M" panose="02020603020101020101" pitchFamily="18" charset="-127"/>
              </a:rPr>
              <a:t>스무디</a:t>
            </a:r>
            <a:r>
              <a:rPr lang="ko-KR" altLang="en-US" dirty="0">
                <a:latin typeface="한컴 백제 M" panose="02020603020101020101" pitchFamily="18" charset="-127"/>
                <a:ea typeface="한컴 백제 M" panose="02020603020101020101" pitchFamily="18" charset="-127"/>
              </a:rPr>
              <a:t> 메뉴 </a:t>
            </a:r>
            <a:r>
              <a:rPr lang="en-US" altLang="ko-KR" dirty="0">
                <a:latin typeface="한컴 백제 M" panose="02020603020101020101" pitchFamily="18" charset="-127"/>
                <a:ea typeface="한컴 백제 M" panose="02020603020101020101" pitchFamily="18" charset="-127"/>
              </a:rPr>
              <a:t>-&gt; </a:t>
            </a:r>
            <a:r>
              <a:rPr lang="ko-KR" altLang="en-US" dirty="0">
                <a:latin typeface="한컴 백제 M" panose="02020603020101020101" pitchFamily="18" charset="-127"/>
                <a:ea typeface="한컴 백제 M" panose="02020603020101020101" pitchFamily="18" charset="-127"/>
              </a:rPr>
              <a:t>믹서기를 통해 음료를 섞기</a:t>
            </a:r>
            <a:endParaRPr lang="en-US" altLang="ko-KR" dirty="0">
              <a:latin typeface="한컴 백제 M" panose="02020603020101020101" pitchFamily="18" charset="-127"/>
              <a:ea typeface="한컴 백제 M" panose="02020603020101020101" pitchFamily="18" charset="-127"/>
            </a:endParaRPr>
          </a:p>
          <a:p>
            <a:pPr marL="514350" indent="-514350">
              <a:buAutoNum type="arabicPeriod"/>
            </a:pPr>
            <a:r>
              <a:rPr lang="ko-KR" altLang="en-US" dirty="0">
                <a:latin typeface="한컴 백제 M" panose="02020603020101020101" pitchFamily="18" charset="-127"/>
                <a:ea typeface="한컴 백제 M" panose="02020603020101020101" pitchFamily="18" charset="-127"/>
              </a:rPr>
              <a:t>주문 순서에 상관 없이 고객에게 전달할 수 있다</a:t>
            </a:r>
            <a:r>
              <a:rPr lang="en-US" altLang="ko-KR" dirty="0">
                <a:latin typeface="한컴 백제 M" panose="02020603020101020101" pitchFamily="18" charset="-127"/>
                <a:ea typeface="한컴 백제 M" panose="02020603020101020101" pitchFamily="18" charset="-127"/>
              </a:rPr>
              <a:t>.</a:t>
            </a:r>
          </a:p>
          <a:p>
            <a:pPr marL="514350" indent="-514350">
              <a:buAutoNum type="arabicPeriod"/>
            </a:pPr>
            <a:r>
              <a:rPr lang="ko-KR" altLang="en-US" dirty="0">
                <a:latin typeface="한컴 백제 M" panose="02020603020101020101" pitchFamily="18" charset="-127"/>
                <a:ea typeface="한컴 백제 M" panose="02020603020101020101" pitchFamily="18" charset="-127"/>
              </a:rPr>
              <a:t>음료 제조 시간은 주문 요청과 반환되는 시간보다 오래 걸린다</a:t>
            </a:r>
            <a:r>
              <a:rPr lang="en-US" altLang="ko-KR" dirty="0">
                <a:latin typeface="한컴 백제 M" panose="02020603020101020101" pitchFamily="18" charset="-127"/>
                <a:ea typeface="한컴 백제 M" panose="02020603020101020101" pitchFamily="18" charset="-127"/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09905D87-B70F-CC4E-91A9-E819238867DF}"/>
              </a:ext>
            </a:extLst>
          </p:cNvPr>
          <p:cNvSpPr txBox="1"/>
          <p:nvPr/>
        </p:nvSpPr>
        <p:spPr>
          <a:xfrm>
            <a:off x="10999617" y="2248106"/>
            <a:ext cx="1619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목적 명확하게</a:t>
            </a:r>
          </a:p>
        </p:txBody>
      </p:sp>
    </p:spTree>
    <p:extLst>
      <p:ext uri="{BB962C8B-B14F-4D97-AF65-F5344CB8AC3E}">
        <p14:creationId xmlns:p14="http://schemas.microsoft.com/office/powerpoint/2010/main" val="1555670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algn="r"/>
            <a:r>
              <a: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서비스 구성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서비스 </a:t>
            </a:r>
            <a:r>
              <a:rPr lang="ko-KR" altLang="en-US" dirty="0" err="1">
                <a:latin typeface="한컴 백제 B" panose="02020603020101020101" pitchFamily="18" charset="-127"/>
                <a:ea typeface="한컴 백제 B" panose="02020603020101020101" pitchFamily="18" charset="-127"/>
              </a:rPr>
              <a:t>아키텍쳐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10" name="텍스트 개체 틀 4"/>
          <p:cNvSpPr>
            <a:spLocks noGrp="1"/>
          </p:cNvSpPr>
          <p:nvPr>
            <p:ph type="body" sz="quarter" idx="12"/>
          </p:nvPr>
        </p:nvSpPr>
        <p:spPr>
          <a:xfrm>
            <a:off x="234132" y="828303"/>
            <a:ext cx="2628811" cy="358240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spcBef>
                <a:spcPct val="20000"/>
              </a:spcBef>
            </a:pPr>
            <a:r>
              <a:rPr lang="ko-KR" altLang="en-US" sz="1600" dirty="0">
                <a:solidFill>
                  <a:srgbClr val="50646E"/>
                </a:solidFill>
                <a:latin typeface="한컴 백제 B" panose="02020603020101020101" pitchFamily="18" charset="-127"/>
                <a:ea typeface="한컴 백제 B" panose="02020603020101020101" pitchFamily="18" charset="-127"/>
              </a:rPr>
              <a:t>서비스 구성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="" xmlns:a16="http://schemas.microsoft.com/office/drawing/2014/main" id="{D4A23DEE-C8FC-4B49-9D46-B3F1D71F8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610" y="2157086"/>
            <a:ext cx="1330041" cy="133004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="" xmlns:a16="http://schemas.microsoft.com/office/drawing/2014/main" id="{423141CF-DE57-EF48-B487-46C842D352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3741159" y="4425815"/>
            <a:ext cx="636979" cy="636979"/>
          </a:xfrm>
          <a:prstGeom prst="rect">
            <a:avLst/>
          </a:prstGeom>
        </p:spPr>
      </p:pic>
      <p:pic>
        <p:nvPicPr>
          <p:cNvPr id="106" name="그림 105">
            <a:extLst>
              <a:ext uri="{FF2B5EF4-FFF2-40B4-BE49-F238E27FC236}">
                <a16:creationId xmlns="" xmlns:a16="http://schemas.microsoft.com/office/drawing/2014/main" id="{EBC92F9F-DB4E-1E4A-B59B-9F25193D3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391929" y="4440191"/>
            <a:ext cx="636979" cy="636979"/>
          </a:xfrm>
          <a:prstGeom prst="rect">
            <a:avLst/>
          </a:prstGeom>
        </p:spPr>
      </p:pic>
      <p:pic>
        <p:nvPicPr>
          <p:cNvPr id="107" name="그림 106">
            <a:extLst>
              <a:ext uri="{FF2B5EF4-FFF2-40B4-BE49-F238E27FC236}">
                <a16:creationId xmlns="" xmlns:a16="http://schemas.microsoft.com/office/drawing/2014/main" id="{8BE7E4E1-2598-4D4D-BF63-8CC34A8CD2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059955" y="4440191"/>
            <a:ext cx="636979" cy="636979"/>
          </a:xfrm>
          <a:prstGeom prst="rect">
            <a:avLst/>
          </a:prstGeom>
        </p:spPr>
      </p:pic>
      <p:pic>
        <p:nvPicPr>
          <p:cNvPr id="109" name="그림 108">
            <a:extLst>
              <a:ext uri="{FF2B5EF4-FFF2-40B4-BE49-F238E27FC236}">
                <a16:creationId xmlns="" xmlns:a16="http://schemas.microsoft.com/office/drawing/2014/main" id="{4C8B18E7-A0B3-5F4D-972F-40A80B6A13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3741159" y="3110653"/>
            <a:ext cx="636979" cy="636979"/>
          </a:xfrm>
          <a:prstGeom prst="rect">
            <a:avLst/>
          </a:prstGeom>
        </p:spPr>
      </p:pic>
      <p:pic>
        <p:nvPicPr>
          <p:cNvPr id="110" name="그림 109">
            <a:extLst>
              <a:ext uri="{FF2B5EF4-FFF2-40B4-BE49-F238E27FC236}">
                <a16:creationId xmlns="" xmlns:a16="http://schemas.microsoft.com/office/drawing/2014/main" id="{60B55C2E-ADD8-0348-A113-344638FAE5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409182" y="3106940"/>
            <a:ext cx="636979" cy="636979"/>
          </a:xfrm>
          <a:prstGeom prst="rect">
            <a:avLst/>
          </a:prstGeom>
        </p:spPr>
      </p:pic>
      <p:pic>
        <p:nvPicPr>
          <p:cNvPr id="111" name="그림 110">
            <a:extLst>
              <a:ext uri="{FF2B5EF4-FFF2-40B4-BE49-F238E27FC236}">
                <a16:creationId xmlns="" xmlns:a16="http://schemas.microsoft.com/office/drawing/2014/main" id="{E28BC2D3-C6A5-FD4B-8C8A-5F399155F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068385" y="3099860"/>
            <a:ext cx="636979" cy="636979"/>
          </a:xfrm>
          <a:prstGeom prst="rect">
            <a:avLst/>
          </a:prstGeom>
        </p:spPr>
      </p:pic>
      <p:pic>
        <p:nvPicPr>
          <p:cNvPr id="112" name="그림 111">
            <a:extLst>
              <a:ext uri="{FF2B5EF4-FFF2-40B4-BE49-F238E27FC236}">
                <a16:creationId xmlns="" xmlns:a16="http://schemas.microsoft.com/office/drawing/2014/main" id="{1052DA95-9EE0-DE45-9A12-0704C32549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727587" y="3123918"/>
            <a:ext cx="636979" cy="636979"/>
          </a:xfrm>
          <a:prstGeom prst="rect">
            <a:avLst/>
          </a:prstGeom>
        </p:spPr>
      </p:pic>
      <p:pic>
        <p:nvPicPr>
          <p:cNvPr id="113" name="그림 112">
            <a:extLst>
              <a:ext uri="{FF2B5EF4-FFF2-40B4-BE49-F238E27FC236}">
                <a16:creationId xmlns="" xmlns:a16="http://schemas.microsoft.com/office/drawing/2014/main" id="{D0694F23-158D-024C-A0E1-6675F9CCC7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3755376" y="1817415"/>
            <a:ext cx="636979" cy="636979"/>
          </a:xfrm>
          <a:prstGeom prst="rect">
            <a:avLst/>
          </a:prstGeom>
        </p:spPr>
      </p:pic>
      <p:pic>
        <p:nvPicPr>
          <p:cNvPr id="114" name="그림 113">
            <a:extLst>
              <a:ext uri="{FF2B5EF4-FFF2-40B4-BE49-F238E27FC236}">
                <a16:creationId xmlns="" xmlns:a16="http://schemas.microsoft.com/office/drawing/2014/main" id="{3F14B6C3-5A11-124C-A8F7-475CC6542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414578" y="1838597"/>
            <a:ext cx="636979" cy="63697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D80396F9-D999-3F44-91BF-D773EC761BE6}"/>
              </a:ext>
            </a:extLst>
          </p:cNvPr>
          <p:cNvSpPr txBox="1"/>
          <p:nvPr/>
        </p:nvSpPr>
        <p:spPr>
          <a:xfrm>
            <a:off x="2361340" y="1990988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커피 주문</a:t>
            </a:r>
            <a:endParaRPr kumimoji="1" lang="x-none" altLang="en-US" dirty="0"/>
          </a:p>
        </p:txBody>
      </p:sp>
      <p:sp>
        <p:nvSpPr>
          <p:cNvPr id="118" name="TextBox 117">
            <a:extLst>
              <a:ext uri="{FF2B5EF4-FFF2-40B4-BE49-F238E27FC236}">
                <a16:creationId xmlns="" xmlns:a16="http://schemas.microsoft.com/office/drawing/2014/main" id="{E2E52B9F-5C3B-B946-B7F1-76C7891B6F1A}"/>
              </a:ext>
            </a:extLst>
          </p:cNvPr>
          <p:cNvSpPr txBox="1"/>
          <p:nvPr/>
        </p:nvSpPr>
        <p:spPr>
          <a:xfrm>
            <a:off x="2361340" y="3250908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err="1"/>
              <a:t>블랜더</a:t>
            </a:r>
            <a:r>
              <a:rPr kumimoji="1" lang="ko-KR" altLang="en-US" dirty="0"/>
              <a:t> 주문</a:t>
            </a:r>
            <a:endParaRPr kumimoji="1" lang="x-none" altLang="en-US" dirty="0"/>
          </a:p>
        </p:txBody>
      </p:sp>
      <p:sp>
        <p:nvSpPr>
          <p:cNvPr id="119" name="TextBox 118">
            <a:extLst>
              <a:ext uri="{FF2B5EF4-FFF2-40B4-BE49-F238E27FC236}">
                <a16:creationId xmlns="" xmlns:a16="http://schemas.microsoft.com/office/drawing/2014/main" id="{E1648FEF-CD4C-1B48-AFE8-CA6856F1C06F}"/>
              </a:ext>
            </a:extLst>
          </p:cNvPr>
          <p:cNvSpPr txBox="1"/>
          <p:nvPr/>
        </p:nvSpPr>
        <p:spPr>
          <a:xfrm>
            <a:off x="2361340" y="4563278"/>
            <a:ext cx="1271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그 외 주문</a:t>
            </a:r>
            <a:endParaRPr kumimoji="1" lang="x-none" altLang="en-US" dirty="0"/>
          </a:p>
        </p:txBody>
      </p:sp>
      <p:pic>
        <p:nvPicPr>
          <p:cNvPr id="120" name="그림 119">
            <a:extLst>
              <a:ext uri="{FF2B5EF4-FFF2-40B4-BE49-F238E27FC236}">
                <a16:creationId xmlns="" xmlns:a16="http://schemas.microsoft.com/office/drawing/2014/main" id="{10DFEA8E-5130-B348-9CE7-77BB4A941A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8533" y="1662343"/>
            <a:ext cx="732483" cy="732483"/>
          </a:xfrm>
          <a:prstGeom prst="rect">
            <a:avLst/>
          </a:prstGeom>
        </p:spPr>
      </p:pic>
      <p:pic>
        <p:nvPicPr>
          <p:cNvPr id="121" name="그림 120">
            <a:extLst>
              <a:ext uri="{FF2B5EF4-FFF2-40B4-BE49-F238E27FC236}">
                <a16:creationId xmlns="" xmlns:a16="http://schemas.microsoft.com/office/drawing/2014/main" id="{91B590D8-9B6E-1E46-AD22-3540EDAF2B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1926" y="2888809"/>
            <a:ext cx="732483" cy="732483"/>
          </a:xfrm>
          <a:prstGeom prst="rect">
            <a:avLst/>
          </a:prstGeom>
        </p:spPr>
      </p:pic>
      <p:pic>
        <p:nvPicPr>
          <p:cNvPr id="122" name="그림 121">
            <a:extLst>
              <a:ext uri="{FF2B5EF4-FFF2-40B4-BE49-F238E27FC236}">
                <a16:creationId xmlns="" xmlns:a16="http://schemas.microsoft.com/office/drawing/2014/main" id="{704C3F89-16F1-0242-946E-40C3B30D31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1925" y="4386809"/>
            <a:ext cx="732483" cy="732483"/>
          </a:xfrm>
          <a:prstGeom prst="rect">
            <a:avLst/>
          </a:prstGeom>
        </p:spPr>
      </p:pic>
      <p:pic>
        <p:nvPicPr>
          <p:cNvPr id="123" name="그림 122">
            <a:extLst>
              <a:ext uri="{FF2B5EF4-FFF2-40B4-BE49-F238E27FC236}">
                <a16:creationId xmlns="" xmlns:a16="http://schemas.microsoft.com/office/drawing/2014/main" id="{6547D77F-0801-534B-AEC5-66A69C6589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11925" y="1721911"/>
            <a:ext cx="732483" cy="732483"/>
          </a:xfrm>
          <a:prstGeom prst="rect">
            <a:avLst/>
          </a:prstGeom>
        </p:spPr>
      </p:pic>
      <p:pic>
        <p:nvPicPr>
          <p:cNvPr id="125" name="그림 124">
            <a:extLst>
              <a:ext uri="{FF2B5EF4-FFF2-40B4-BE49-F238E27FC236}">
                <a16:creationId xmlns="" xmlns:a16="http://schemas.microsoft.com/office/drawing/2014/main" id="{E910BAAD-9593-6644-9C78-A4C3105BC2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11925" y="2928091"/>
            <a:ext cx="842492" cy="842492"/>
          </a:xfrm>
          <a:prstGeom prst="rect">
            <a:avLst/>
          </a:prstGeom>
        </p:spPr>
      </p:pic>
      <p:cxnSp>
        <p:nvCxnSpPr>
          <p:cNvPr id="18" name="직선 화살표 연결선 17">
            <a:extLst>
              <a:ext uri="{FF2B5EF4-FFF2-40B4-BE49-F238E27FC236}">
                <a16:creationId xmlns="" xmlns:a16="http://schemas.microsoft.com/office/drawing/2014/main" id="{7A9CC12E-1A8A-B24D-BC9E-423FDEC9E266}"/>
              </a:ext>
            </a:extLst>
          </p:cNvPr>
          <p:cNvCxnSpPr>
            <a:cxnSpLocks/>
          </p:cNvCxnSpPr>
          <p:nvPr/>
        </p:nvCxnSpPr>
        <p:spPr>
          <a:xfrm flipH="1" flipV="1">
            <a:off x="5366622" y="2108311"/>
            <a:ext cx="2111833" cy="1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직선 화살표 연결선 127">
            <a:extLst>
              <a:ext uri="{FF2B5EF4-FFF2-40B4-BE49-F238E27FC236}">
                <a16:creationId xmlns="" xmlns:a16="http://schemas.microsoft.com/office/drawing/2014/main" id="{F8280430-ADBC-4340-8268-998751973BAE}"/>
              </a:ext>
            </a:extLst>
          </p:cNvPr>
          <p:cNvCxnSpPr>
            <a:cxnSpLocks/>
          </p:cNvCxnSpPr>
          <p:nvPr/>
        </p:nvCxnSpPr>
        <p:spPr>
          <a:xfrm flipH="1">
            <a:off x="6529281" y="3349123"/>
            <a:ext cx="942726" cy="0"/>
          </a:xfrm>
          <a:prstGeom prst="straightConnector1">
            <a:avLst/>
          </a:prstGeom>
          <a:ln w="28575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직선 화살표 연결선 130">
            <a:extLst>
              <a:ext uri="{FF2B5EF4-FFF2-40B4-BE49-F238E27FC236}">
                <a16:creationId xmlns="" xmlns:a16="http://schemas.microsoft.com/office/drawing/2014/main" id="{B54664BC-72C8-FD49-9760-B161E9B5AA1B}"/>
              </a:ext>
            </a:extLst>
          </p:cNvPr>
          <p:cNvCxnSpPr>
            <a:cxnSpLocks/>
          </p:cNvCxnSpPr>
          <p:nvPr/>
        </p:nvCxnSpPr>
        <p:spPr>
          <a:xfrm flipH="1" flipV="1">
            <a:off x="5865962" y="4762837"/>
            <a:ext cx="1592571" cy="676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직선 화살표 연결선 144">
            <a:extLst>
              <a:ext uri="{FF2B5EF4-FFF2-40B4-BE49-F238E27FC236}">
                <a16:creationId xmlns="" xmlns:a16="http://schemas.microsoft.com/office/drawing/2014/main" id="{5F251469-C5F8-8B4F-B81E-5F9489D34C31}"/>
              </a:ext>
            </a:extLst>
          </p:cNvPr>
          <p:cNvCxnSpPr>
            <a:cxnSpLocks/>
          </p:cNvCxnSpPr>
          <p:nvPr/>
        </p:nvCxnSpPr>
        <p:spPr>
          <a:xfrm>
            <a:off x="8219884" y="2091058"/>
            <a:ext cx="699830" cy="0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직선 화살표 연결선 145">
            <a:extLst>
              <a:ext uri="{FF2B5EF4-FFF2-40B4-BE49-F238E27FC236}">
                <a16:creationId xmlns="" xmlns:a16="http://schemas.microsoft.com/office/drawing/2014/main" id="{26C4FB36-EA6A-F544-9007-4C33688F5094}"/>
              </a:ext>
            </a:extLst>
          </p:cNvPr>
          <p:cNvCxnSpPr>
            <a:cxnSpLocks/>
          </p:cNvCxnSpPr>
          <p:nvPr/>
        </p:nvCxnSpPr>
        <p:spPr>
          <a:xfrm>
            <a:off x="8127948" y="3310024"/>
            <a:ext cx="992062" cy="0"/>
          </a:xfrm>
          <a:prstGeom prst="straightConnector1">
            <a:avLst/>
          </a:prstGeom>
          <a:ln w="28575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="" xmlns:a16="http://schemas.microsoft.com/office/drawing/2014/main" id="{B2482112-F5EB-7240-B35D-675283783A58}"/>
              </a:ext>
            </a:extLst>
          </p:cNvPr>
          <p:cNvSpPr txBox="1"/>
          <p:nvPr/>
        </p:nvSpPr>
        <p:spPr>
          <a:xfrm>
            <a:off x="447649" y="1721911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dirty="0"/>
              <a:t>ORDER HERE!</a:t>
            </a:r>
            <a:endParaRPr kumimoji="1" lang="x-none" altLang="en-US" dirty="0"/>
          </a:p>
        </p:txBody>
      </p:sp>
      <p:pic>
        <p:nvPicPr>
          <p:cNvPr id="43" name="그림 42">
            <a:extLst>
              <a:ext uri="{FF2B5EF4-FFF2-40B4-BE49-F238E27FC236}">
                <a16:creationId xmlns="" xmlns:a16="http://schemas.microsoft.com/office/drawing/2014/main" id="{F2941330-5194-FB40-AF07-BF97F3EACE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00852" y="5599007"/>
            <a:ext cx="741557" cy="741557"/>
          </a:xfrm>
          <a:prstGeom prst="rect">
            <a:avLst/>
          </a:prstGeom>
        </p:spPr>
      </p:pic>
      <p:pic>
        <p:nvPicPr>
          <p:cNvPr id="46" name="그림 45">
            <a:extLst>
              <a:ext uri="{FF2B5EF4-FFF2-40B4-BE49-F238E27FC236}">
                <a16:creationId xmlns="" xmlns:a16="http://schemas.microsoft.com/office/drawing/2014/main" id="{D2AAE527-B2D6-EC40-AE93-3A7A1D58148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46511" y="5599007"/>
            <a:ext cx="741557" cy="741557"/>
          </a:xfrm>
          <a:prstGeom prst="rect">
            <a:avLst/>
          </a:prstGeom>
        </p:spPr>
      </p:pic>
      <p:pic>
        <p:nvPicPr>
          <p:cNvPr id="149" name="그림 148">
            <a:extLst>
              <a:ext uri="{FF2B5EF4-FFF2-40B4-BE49-F238E27FC236}">
                <a16:creationId xmlns="" xmlns:a16="http://schemas.microsoft.com/office/drawing/2014/main" id="{451A08D9-167F-3848-89A4-AC9D1CB7F7B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51002" y="5630637"/>
            <a:ext cx="741557" cy="741557"/>
          </a:xfrm>
          <a:prstGeom prst="rect">
            <a:avLst/>
          </a:prstGeom>
        </p:spPr>
      </p:pic>
      <p:cxnSp>
        <p:nvCxnSpPr>
          <p:cNvPr id="49" name="직선 연결선[R] 48">
            <a:extLst>
              <a:ext uri="{FF2B5EF4-FFF2-40B4-BE49-F238E27FC236}">
                <a16:creationId xmlns="" xmlns:a16="http://schemas.microsoft.com/office/drawing/2014/main" id="{E3C949A6-7D50-C946-8319-00F16C76F250}"/>
              </a:ext>
            </a:extLst>
          </p:cNvPr>
          <p:cNvCxnSpPr/>
          <p:nvPr/>
        </p:nvCxnSpPr>
        <p:spPr>
          <a:xfrm>
            <a:off x="2749879" y="6556075"/>
            <a:ext cx="2802246" cy="0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구부러진 연결선[U] 56">
            <a:extLst>
              <a:ext uri="{FF2B5EF4-FFF2-40B4-BE49-F238E27FC236}">
                <a16:creationId xmlns="" xmlns:a16="http://schemas.microsoft.com/office/drawing/2014/main" id="{128C6F7F-8CB4-4941-9558-7C91F1614547}"/>
              </a:ext>
            </a:extLst>
          </p:cNvPr>
          <p:cNvCxnSpPr>
            <a:cxnSpLocks/>
          </p:cNvCxnSpPr>
          <p:nvPr/>
        </p:nvCxnSpPr>
        <p:spPr>
          <a:xfrm rot="16200000" flipH="1">
            <a:off x="970220" y="4477169"/>
            <a:ext cx="1661058" cy="1462149"/>
          </a:xfrm>
          <a:prstGeom prst="curvedConnector3">
            <a:avLst>
              <a:gd name="adj1" fmla="val 99856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>
            <a:extLst>
              <a:ext uri="{FF2B5EF4-FFF2-40B4-BE49-F238E27FC236}">
                <a16:creationId xmlns="" xmlns:a16="http://schemas.microsoft.com/office/drawing/2014/main" id="{67B24F78-8CDD-414E-AEB6-D7C940D46BCC}"/>
              </a:ext>
            </a:extLst>
          </p:cNvPr>
          <p:cNvSpPr txBox="1"/>
          <p:nvPr/>
        </p:nvSpPr>
        <p:spPr>
          <a:xfrm>
            <a:off x="7890" y="4017477"/>
            <a:ext cx="3081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dirty="0"/>
              <a:t>1</a:t>
            </a:r>
            <a:r>
              <a:rPr kumimoji="1" lang="ko-KR" altLang="en-US" dirty="0"/>
              <a:t>번 주문이 준비되었습니다</a:t>
            </a:r>
            <a:r>
              <a:rPr kumimoji="1" lang="en-US" altLang="ko-KR" dirty="0"/>
              <a:t>!</a:t>
            </a:r>
            <a:endParaRPr kumimoji="1" lang="x-none" altLang="en-US" dirty="0"/>
          </a:p>
        </p:txBody>
      </p:sp>
      <p:cxnSp>
        <p:nvCxnSpPr>
          <p:cNvPr id="63" name="구부러진 연결선[U] 62">
            <a:extLst>
              <a:ext uri="{FF2B5EF4-FFF2-40B4-BE49-F238E27FC236}">
                <a16:creationId xmlns="" xmlns:a16="http://schemas.microsoft.com/office/drawing/2014/main" id="{79F08117-7088-4441-AF30-EEECDFE49B31}"/>
              </a:ext>
            </a:extLst>
          </p:cNvPr>
          <p:cNvCxnSpPr>
            <a:cxnSpLocks/>
          </p:cNvCxnSpPr>
          <p:nvPr/>
        </p:nvCxnSpPr>
        <p:spPr>
          <a:xfrm rot="16200000" flipH="1">
            <a:off x="8874376" y="4323743"/>
            <a:ext cx="1994667" cy="54599"/>
          </a:xfrm>
          <a:prstGeom prst="curvedConnector3">
            <a:avLst>
              <a:gd name="adj1" fmla="val -3627"/>
            </a:avLst>
          </a:prstGeom>
          <a:ln w="28575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구부러진 연결선[U] 233">
            <a:extLst>
              <a:ext uri="{FF2B5EF4-FFF2-40B4-BE49-F238E27FC236}">
                <a16:creationId xmlns="" xmlns:a16="http://schemas.microsoft.com/office/drawing/2014/main" id="{B7B86940-B993-2046-927C-F4A8543FA6F7}"/>
              </a:ext>
            </a:extLst>
          </p:cNvPr>
          <p:cNvCxnSpPr>
            <a:cxnSpLocks/>
          </p:cNvCxnSpPr>
          <p:nvPr/>
        </p:nvCxnSpPr>
        <p:spPr>
          <a:xfrm rot="16200000" flipH="1">
            <a:off x="8432717" y="3630303"/>
            <a:ext cx="3212472" cy="223673"/>
          </a:xfrm>
          <a:prstGeom prst="curvedConnector3">
            <a:avLst>
              <a:gd name="adj1" fmla="val -483"/>
            </a:avLst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구부러진 연결선[U] 225">
            <a:extLst>
              <a:ext uri="{FF2B5EF4-FFF2-40B4-BE49-F238E27FC236}">
                <a16:creationId xmlns="" xmlns:a16="http://schemas.microsoft.com/office/drawing/2014/main" id="{75A7AD67-D48A-9145-AA7D-6D165642D61A}"/>
              </a:ext>
            </a:extLst>
          </p:cNvPr>
          <p:cNvCxnSpPr>
            <a:cxnSpLocks/>
          </p:cNvCxnSpPr>
          <p:nvPr/>
        </p:nvCxnSpPr>
        <p:spPr>
          <a:xfrm>
            <a:off x="8110253" y="4769602"/>
            <a:ext cx="1053271" cy="974806"/>
          </a:xfrm>
          <a:prstGeom prst="curvedConnector3">
            <a:avLst>
              <a:gd name="adj1" fmla="val 50000"/>
            </a:avLst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직선 화살표 연결선 232">
            <a:extLst>
              <a:ext uri="{FF2B5EF4-FFF2-40B4-BE49-F238E27FC236}">
                <a16:creationId xmlns="" xmlns:a16="http://schemas.microsoft.com/office/drawing/2014/main" id="{4AF2134C-1B12-A94A-94DD-A7ADEF9FF910}"/>
              </a:ext>
            </a:extLst>
          </p:cNvPr>
          <p:cNvCxnSpPr>
            <a:cxnSpLocks/>
          </p:cNvCxnSpPr>
          <p:nvPr/>
        </p:nvCxnSpPr>
        <p:spPr>
          <a:xfrm flipH="1" flipV="1">
            <a:off x="5973060" y="6229180"/>
            <a:ext cx="3062408" cy="1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5" name="그림 234">
            <a:extLst>
              <a:ext uri="{FF2B5EF4-FFF2-40B4-BE49-F238E27FC236}">
                <a16:creationId xmlns="" xmlns:a16="http://schemas.microsoft.com/office/drawing/2014/main" id="{D48CA5C8-2234-0648-952E-1E64CCA47B8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02906" y="5672861"/>
            <a:ext cx="667703" cy="667703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="" xmlns:a16="http://schemas.microsoft.com/office/drawing/2014/main" id="{319C80F7-1BBD-174C-A44B-A2F44DC63E9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08484" y="5498909"/>
            <a:ext cx="1262319" cy="1262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800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모서리가 둥근 직사각형 179"/>
          <p:cNvSpPr/>
          <p:nvPr/>
        </p:nvSpPr>
        <p:spPr>
          <a:xfrm>
            <a:off x="9013861" y="2457594"/>
            <a:ext cx="1181494" cy="2728141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모서리가 둥근 직사각형 19"/>
          <p:cNvSpPr/>
          <p:nvPr/>
        </p:nvSpPr>
        <p:spPr>
          <a:xfrm>
            <a:off x="4275455" y="1687291"/>
            <a:ext cx="3396322" cy="4593766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algn="r"/>
            <a:r>
              <a: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서비스 구성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서비스 </a:t>
            </a:r>
            <a:r>
              <a:rPr lang="ko-KR" altLang="en-US" dirty="0" err="1">
                <a:latin typeface="한컴 백제 B" panose="02020603020101020101" pitchFamily="18" charset="-127"/>
                <a:ea typeface="한컴 백제 B" panose="02020603020101020101" pitchFamily="18" charset="-127"/>
              </a:rPr>
              <a:t>아키텍쳐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10" name="텍스트 개체 틀 4"/>
          <p:cNvSpPr>
            <a:spLocks noGrp="1"/>
          </p:cNvSpPr>
          <p:nvPr>
            <p:ph type="body" sz="quarter" idx="12"/>
          </p:nvPr>
        </p:nvSpPr>
        <p:spPr>
          <a:xfrm>
            <a:off x="234132" y="828303"/>
            <a:ext cx="2628811" cy="358240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spcBef>
                <a:spcPct val="20000"/>
              </a:spcBef>
            </a:pPr>
            <a:r>
              <a:rPr lang="ko-KR" altLang="en-US" sz="1600" dirty="0">
                <a:solidFill>
                  <a:srgbClr val="50646E"/>
                </a:solidFill>
                <a:latin typeface="한컴 백제 B" panose="02020603020101020101" pitchFamily="18" charset="-127"/>
                <a:ea typeface="한컴 백제 B" panose="02020603020101020101" pitchFamily="18" charset="-127"/>
              </a:rPr>
              <a:t>서비스 구성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782388" y="1296187"/>
            <a:ext cx="2445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Manager App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4275455" y="1959448"/>
            <a:ext cx="1371600" cy="1055920"/>
            <a:chOff x="3380003" y="4724420"/>
            <a:chExt cx="1371600" cy="1055920"/>
          </a:xfrm>
        </p:grpSpPr>
        <p:grpSp>
          <p:nvGrpSpPr>
            <p:cNvPr id="8" name="그룹 7"/>
            <p:cNvGrpSpPr/>
            <p:nvPr/>
          </p:nvGrpSpPr>
          <p:grpSpPr>
            <a:xfrm>
              <a:off x="3635837" y="4724420"/>
              <a:ext cx="805544" cy="1055920"/>
              <a:chOff x="1426037" y="4648216"/>
              <a:chExt cx="805544" cy="1055920"/>
            </a:xfrm>
          </p:grpSpPr>
          <p:sp>
            <p:nvSpPr>
              <p:cNvPr id="7" name="타원 6"/>
              <p:cNvSpPr/>
              <p:nvPr/>
            </p:nvSpPr>
            <p:spPr>
              <a:xfrm>
                <a:off x="1426037" y="4898592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  <p:sp>
            <p:nvSpPr>
              <p:cNvPr id="116" name="타원 115"/>
              <p:cNvSpPr/>
              <p:nvPr/>
            </p:nvSpPr>
            <p:spPr>
              <a:xfrm>
                <a:off x="1426037" y="4767954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  <p:sp>
            <p:nvSpPr>
              <p:cNvPr id="117" name="타원 116"/>
              <p:cNvSpPr/>
              <p:nvPr/>
            </p:nvSpPr>
            <p:spPr>
              <a:xfrm>
                <a:off x="1426037" y="4648216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</p:grpSp>
        <p:sp>
          <p:nvSpPr>
            <p:cNvPr id="9" name="TextBox 8"/>
            <p:cNvSpPr txBox="1"/>
            <p:nvPr/>
          </p:nvSpPr>
          <p:spPr>
            <a:xfrm>
              <a:off x="3380003" y="4942526"/>
              <a:ext cx="13716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latin typeface="한컴 백제 B" panose="02020603020101020101" pitchFamily="18" charset="-127"/>
                  <a:ea typeface="한컴 백제 B" panose="02020603020101020101" pitchFamily="18" charset="-127"/>
                </a:rPr>
                <a:t>consumer</a:t>
              </a:r>
              <a:endPara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endParaRPr>
            </a:p>
          </p:txBody>
        </p:sp>
      </p:grpSp>
      <p:grpSp>
        <p:nvGrpSpPr>
          <p:cNvPr id="133" name="그룹 132"/>
          <p:cNvGrpSpPr/>
          <p:nvPr/>
        </p:nvGrpSpPr>
        <p:grpSpPr>
          <a:xfrm>
            <a:off x="9066649" y="2633895"/>
            <a:ext cx="1143000" cy="1055920"/>
            <a:chOff x="3478743" y="4724420"/>
            <a:chExt cx="1143000" cy="1055920"/>
          </a:xfrm>
        </p:grpSpPr>
        <p:grpSp>
          <p:nvGrpSpPr>
            <p:cNvPr id="134" name="그룹 133"/>
            <p:cNvGrpSpPr/>
            <p:nvPr/>
          </p:nvGrpSpPr>
          <p:grpSpPr>
            <a:xfrm>
              <a:off x="3635837" y="4724420"/>
              <a:ext cx="805544" cy="1055920"/>
              <a:chOff x="1426037" y="4648216"/>
              <a:chExt cx="805544" cy="1055920"/>
            </a:xfrm>
          </p:grpSpPr>
          <p:sp>
            <p:nvSpPr>
              <p:cNvPr id="136" name="타원 135"/>
              <p:cNvSpPr/>
              <p:nvPr/>
            </p:nvSpPr>
            <p:spPr>
              <a:xfrm>
                <a:off x="1426037" y="4898592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  <p:sp>
            <p:nvSpPr>
              <p:cNvPr id="137" name="타원 136"/>
              <p:cNvSpPr/>
              <p:nvPr/>
            </p:nvSpPr>
            <p:spPr>
              <a:xfrm>
                <a:off x="1426037" y="4767954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  <p:sp>
            <p:nvSpPr>
              <p:cNvPr id="138" name="타원 137"/>
              <p:cNvSpPr/>
              <p:nvPr/>
            </p:nvSpPr>
            <p:spPr>
              <a:xfrm>
                <a:off x="1426037" y="4648216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</p:grpSp>
        <p:sp>
          <p:nvSpPr>
            <p:cNvPr id="135" name="TextBox 134"/>
            <p:cNvSpPr txBox="1"/>
            <p:nvPr/>
          </p:nvSpPr>
          <p:spPr>
            <a:xfrm>
              <a:off x="3478743" y="4942526"/>
              <a:ext cx="1143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latin typeface="한컴 백제 B" panose="02020603020101020101" pitchFamily="18" charset="-127"/>
                  <a:ea typeface="한컴 백제 B" panose="02020603020101020101" pitchFamily="18" charset="-127"/>
                </a:rPr>
                <a:t>커피 머신</a:t>
              </a:r>
            </a:p>
          </p:txBody>
        </p:sp>
      </p:grpSp>
      <p:grpSp>
        <p:nvGrpSpPr>
          <p:cNvPr id="139" name="그룹 138"/>
          <p:cNvGrpSpPr/>
          <p:nvPr/>
        </p:nvGrpSpPr>
        <p:grpSpPr>
          <a:xfrm>
            <a:off x="9055015" y="3794738"/>
            <a:ext cx="1143000" cy="1055920"/>
            <a:chOff x="3489016" y="4724420"/>
            <a:chExt cx="1143000" cy="1055920"/>
          </a:xfrm>
        </p:grpSpPr>
        <p:grpSp>
          <p:nvGrpSpPr>
            <p:cNvPr id="140" name="그룹 139"/>
            <p:cNvGrpSpPr/>
            <p:nvPr/>
          </p:nvGrpSpPr>
          <p:grpSpPr>
            <a:xfrm>
              <a:off x="3635837" y="4724420"/>
              <a:ext cx="805544" cy="1055920"/>
              <a:chOff x="1426037" y="4648216"/>
              <a:chExt cx="805544" cy="1055920"/>
            </a:xfrm>
          </p:grpSpPr>
          <p:sp>
            <p:nvSpPr>
              <p:cNvPr id="142" name="타원 141"/>
              <p:cNvSpPr/>
              <p:nvPr/>
            </p:nvSpPr>
            <p:spPr>
              <a:xfrm>
                <a:off x="1426037" y="4898592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  <p:sp>
            <p:nvSpPr>
              <p:cNvPr id="143" name="타원 142"/>
              <p:cNvSpPr/>
              <p:nvPr/>
            </p:nvSpPr>
            <p:spPr>
              <a:xfrm>
                <a:off x="1426037" y="4767954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  <p:sp>
            <p:nvSpPr>
              <p:cNvPr id="144" name="타원 143"/>
              <p:cNvSpPr/>
              <p:nvPr/>
            </p:nvSpPr>
            <p:spPr>
              <a:xfrm>
                <a:off x="1426037" y="4648216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</p:grpSp>
        <p:sp>
          <p:nvSpPr>
            <p:cNvPr id="141" name="TextBox 140"/>
            <p:cNvSpPr txBox="1"/>
            <p:nvPr/>
          </p:nvSpPr>
          <p:spPr>
            <a:xfrm>
              <a:off x="3489016" y="4942526"/>
              <a:ext cx="1143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latin typeface="한컴 백제 B" panose="02020603020101020101" pitchFamily="18" charset="-127"/>
                  <a:ea typeface="한컴 백제 B" panose="02020603020101020101" pitchFamily="18" charset="-127"/>
                </a:rPr>
                <a:t>믹서기</a:t>
              </a:r>
            </a:p>
          </p:txBody>
        </p:sp>
      </p:grpSp>
      <p:grpSp>
        <p:nvGrpSpPr>
          <p:cNvPr id="152" name="그룹 151"/>
          <p:cNvGrpSpPr/>
          <p:nvPr/>
        </p:nvGrpSpPr>
        <p:grpSpPr>
          <a:xfrm>
            <a:off x="4275455" y="3200411"/>
            <a:ext cx="1371600" cy="1055920"/>
            <a:chOff x="3380003" y="4724420"/>
            <a:chExt cx="1371600" cy="1055920"/>
          </a:xfrm>
        </p:grpSpPr>
        <p:grpSp>
          <p:nvGrpSpPr>
            <p:cNvPr id="153" name="그룹 152"/>
            <p:cNvGrpSpPr/>
            <p:nvPr/>
          </p:nvGrpSpPr>
          <p:grpSpPr>
            <a:xfrm>
              <a:off x="3635837" y="4724420"/>
              <a:ext cx="805544" cy="1055920"/>
              <a:chOff x="1426037" y="4648216"/>
              <a:chExt cx="805544" cy="1055920"/>
            </a:xfrm>
          </p:grpSpPr>
          <p:sp>
            <p:nvSpPr>
              <p:cNvPr id="155" name="타원 154"/>
              <p:cNvSpPr/>
              <p:nvPr/>
            </p:nvSpPr>
            <p:spPr>
              <a:xfrm>
                <a:off x="1426037" y="4898592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  <p:sp>
            <p:nvSpPr>
              <p:cNvPr id="156" name="타원 155"/>
              <p:cNvSpPr/>
              <p:nvPr/>
            </p:nvSpPr>
            <p:spPr>
              <a:xfrm>
                <a:off x="1426037" y="4767954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  <p:sp>
            <p:nvSpPr>
              <p:cNvPr id="157" name="타원 156"/>
              <p:cNvSpPr/>
              <p:nvPr/>
            </p:nvSpPr>
            <p:spPr>
              <a:xfrm>
                <a:off x="1426037" y="4648216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</p:grpSp>
        <p:sp>
          <p:nvSpPr>
            <p:cNvPr id="154" name="TextBox 153"/>
            <p:cNvSpPr txBox="1"/>
            <p:nvPr/>
          </p:nvSpPr>
          <p:spPr>
            <a:xfrm>
              <a:off x="3380003" y="4942526"/>
              <a:ext cx="13716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latin typeface="한컴 백제 B" panose="02020603020101020101" pitchFamily="18" charset="-127"/>
                  <a:ea typeface="한컴 백제 B" panose="02020603020101020101" pitchFamily="18" charset="-127"/>
                </a:rPr>
                <a:t>consumer</a:t>
              </a:r>
              <a:endPara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endParaRPr>
            </a:p>
          </p:txBody>
        </p:sp>
      </p:grpSp>
      <p:grpSp>
        <p:nvGrpSpPr>
          <p:cNvPr id="158" name="그룹 157"/>
          <p:cNvGrpSpPr/>
          <p:nvPr/>
        </p:nvGrpSpPr>
        <p:grpSpPr>
          <a:xfrm>
            <a:off x="4275455" y="4463275"/>
            <a:ext cx="1371600" cy="1055920"/>
            <a:chOff x="3380003" y="4724420"/>
            <a:chExt cx="1371600" cy="1055920"/>
          </a:xfrm>
        </p:grpSpPr>
        <p:grpSp>
          <p:nvGrpSpPr>
            <p:cNvPr id="159" name="그룹 158"/>
            <p:cNvGrpSpPr/>
            <p:nvPr/>
          </p:nvGrpSpPr>
          <p:grpSpPr>
            <a:xfrm>
              <a:off x="3635837" y="4724420"/>
              <a:ext cx="805544" cy="1055920"/>
              <a:chOff x="1426037" y="4648216"/>
              <a:chExt cx="805544" cy="1055920"/>
            </a:xfrm>
          </p:grpSpPr>
          <p:sp>
            <p:nvSpPr>
              <p:cNvPr id="161" name="타원 160"/>
              <p:cNvSpPr/>
              <p:nvPr/>
            </p:nvSpPr>
            <p:spPr>
              <a:xfrm>
                <a:off x="1426037" y="4898592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  <p:sp>
            <p:nvSpPr>
              <p:cNvPr id="162" name="타원 161"/>
              <p:cNvSpPr/>
              <p:nvPr/>
            </p:nvSpPr>
            <p:spPr>
              <a:xfrm>
                <a:off x="1426037" y="4767954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  <p:sp>
            <p:nvSpPr>
              <p:cNvPr id="163" name="타원 162"/>
              <p:cNvSpPr/>
              <p:nvPr/>
            </p:nvSpPr>
            <p:spPr>
              <a:xfrm>
                <a:off x="1426037" y="4648216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</p:grpSp>
        <p:sp>
          <p:nvSpPr>
            <p:cNvPr id="160" name="TextBox 159"/>
            <p:cNvSpPr txBox="1"/>
            <p:nvPr/>
          </p:nvSpPr>
          <p:spPr>
            <a:xfrm>
              <a:off x="3380003" y="4942526"/>
              <a:ext cx="13716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latin typeface="한컴 백제 B" panose="02020603020101020101" pitchFamily="18" charset="-127"/>
                  <a:ea typeface="한컴 백제 B" panose="02020603020101020101" pitchFamily="18" charset="-127"/>
                </a:rPr>
                <a:t>consumer</a:t>
              </a:r>
              <a:endPara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1999141" y="1436413"/>
            <a:ext cx="1971684" cy="4844644"/>
            <a:chOff x="1992201" y="1253158"/>
            <a:chExt cx="1971684" cy="4844644"/>
          </a:xfrm>
        </p:grpSpPr>
        <p:sp>
          <p:nvSpPr>
            <p:cNvPr id="164" name="모서리가 둥근 직사각형 163"/>
            <p:cNvSpPr/>
            <p:nvPr/>
          </p:nvSpPr>
          <p:spPr>
            <a:xfrm>
              <a:off x="1999141" y="1899093"/>
              <a:ext cx="1801544" cy="419870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1" name="그룹 20"/>
            <p:cNvGrpSpPr/>
            <p:nvPr/>
          </p:nvGrpSpPr>
          <p:grpSpPr>
            <a:xfrm>
              <a:off x="1992201" y="1253158"/>
              <a:ext cx="1971684" cy="646331"/>
              <a:chOff x="1788003" y="1253158"/>
              <a:chExt cx="1971684" cy="646331"/>
            </a:xfrm>
          </p:grpSpPr>
          <p:pic>
            <p:nvPicPr>
              <p:cNvPr id="151" name="Picture 3" descr="C:\Users\user\Downloads\rabbitmq-icon (1).png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788003" y="1262287"/>
                <a:ext cx="577805" cy="5778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65" name="TextBox 164"/>
              <p:cNvSpPr txBox="1"/>
              <p:nvPr/>
            </p:nvSpPr>
            <p:spPr>
              <a:xfrm>
                <a:off x="2306449" y="1253158"/>
                <a:ext cx="145323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 err="1">
                    <a:latin typeface="한컴 백제 B" panose="02020603020101020101" pitchFamily="18" charset="-127"/>
                    <a:ea typeface="한컴 백제 B" panose="02020603020101020101" pitchFamily="18" charset="-127"/>
                  </a:rPr>
                  <a:t>rabbitMQ</a:t>
                </a:r>
                <a:endParaRPr lang="en-US" altLang="ko-KR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  <a:p>
                <a:r>
                  <a:rPr lang="en-US" altLang="ko-KR" dirty="0">
                    <a:latin typeface="한컴 백제 B" panose="02020603020101020101" pitchFamily="18" charset="-127"/>
                    <a:ea typeface="한컴 백제 B" panose="02020603020101020101" pitchFamily="18" charset="-127"/>
                  </a:rPr>
                  <a:t>server</a:t>
                </a:r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</p:grpSp>
        <p:grpSp>
          <p:nvGrpSpPr>
            <p:cNvPr id="26" name="그룹 25"/>
            <p:cNvGrpSpPr/>
            <p:nvPr/>
          </p:nvGrpSpPr>
          <p:grpSpPr>
            <a:xfrm>
              <a:off x="2187265" y="2032303"/>
              <a:ext cx="1440478" cy="2666621"/>
              <a:chOff x="1979374" y="1905406"/>
              <a:chExt cx="1440478" cy="2666621"/>
            </a:xfrm>
          </p:grpSpPr>
          <p:grpSp>
            <p:nvGrpSpPr>
              <p:cNvPr id="24" name="그룹 23"/>
              <p:cNvGrpSpPr/>
              <p:nvPr/>
            </p:nvGrpSpPr>
            <p:grpSpPr>
              <a:xfrm>
                <a:off x="2015606" y="2298797"/>
                <a:ext cx="1404246" cy="467694"/>
                <a:chOff x="1374782" y="5248815"/>
                <a:chExt cx="1404246" cy="467694"/>
              </a:xfrm>
            </p:grpSpPr>
            <p:sp>
              <p:nvSpPr>
                <p:cNvPr id="22" name="직사각형 21"/>
                <p:cNvSpPr/>
                <p:nvPr/>
              </p:nvSpPr>
              <p:spPr>
                <a:xfrm>
                  <a:off x="1374782" y="5248815"/>
                  <a:ext cx="1404246" cy="467694"/>
                </a:xfrm>
                <a:prstGeom prst="rect">
                  <a:avLst/>
                </a:prstGeom>
                <a:solidFill>
                  <a:schemeClr val="bg1"/>
                </a:solidFill>
                <a:ln w="19050"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3" name="직사각형 22"/>
                <p:cNvSpPr/>
                <p:nvPr/>
              </p:nvSpPr>
              <p:spPr>
                <a:xfrm>
                  <a:off x="2354926" y="5297605"/>
                  <a:ext cx="370114" cy="370114"/>
                </a:xfrm>
                <a:prstGeom prst="rect">
                  <a:avLst/>
                </a:prstGeom>
                <a:solidFill>
                  <a:schemeClr val="bg1"/>
                </a:solidFill>
                <a:ln w="19050"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7" name="직사각형 166"/>
                <p:cNvSpPr/>
                <p:nvPr/>
              </p:nvSpPr>
              <p:spPr>
                <a:xfrm>
                  <a:off x="1919494" y="5297605"/>
                  <a:ext cx="370114" cy="370114"/>
                </a:xfrm>
                <a:prstGeom prst="rect">
                  <a:avLst/>
                </a:prstGeom>
                <a:solidFill>
                  <a:schemeClr val="bg1"/>
                </a:solidFill>
                <a:ln w="19050"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68" name="그룹 167"/>
              <p:cNvGrpSpPr/>
              <p:nvPr/>
            </p:nvGrpSpPr>
            <p:grpSpPr>
              <a:xfrm>
                <a:off x="1986652" y="3169639"/>
                <a:ext cx="1404246" cy="467694"/>
                <a:chOff x="1374782" y="5248815"/>
                <a:chExt cx="1404246" cy="467694"/>
              </a:xfrm>
            </p:grpSpPr>
            <p:sp>
              <p:nvSpPr>
                <p:cNvPr id="169" name="직사각형 168"/>
                <p:cNvSpPr/>
                <p:nvPr/>
              </p:nvSpPr>
              <p:spPr>
                <a:xfrm>
                  <a:off x="1374782" y="5248815"/>
                  <a:ext cx="1404246" cy="467694"/>
                </a:xfrm>
                <a:prstGeom prst="rect">
                  <a:avLst/>
                </a:prstGeom>
                <a:solidFill>
                  <a:schemeClr val="bg1"/>
                </a:solidFill>
                <a:ln w="19050"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0" name="직사각형 169"/>
                <p:cNvSpPr/>
                <p:nvPr/>
              </p:nvSpPr>
              <p:spPr>
                <a:xfrm>
                  <a:off x="2354926" y="5297605"/>
                  <a:ext cx="370114" cy="370114"/>
                </a:xfrm>
                <a:prstGeom prst="rect">
                  <a:avLst/>
                </a:prstGeom>
                <a:solidFill>
                  <a:schemeClr val="bg1"/>
                </a:solidFill>
                <a:ln w="19050"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1" name="직사각형 170"/>
                <p:cNvSpPr/>
                <p:nvPr/>
              </p:nvSpPr>
              <p:spPr>
                <a:xfrm>
                  <a:off x="1919494" y="5297605"/>
                  <a:ext cx="370114" cy="370114"/>
                </a:xfrm>
                <a:prstGeom prst="rect">
                  <a:avLst/>
                </a:prstGeom>
                <a:solidFill>
                  <a:schemeClr val="bg1"/>
                </a:solidFill>
                <a:ln w="19050"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72" name="그룹 171"/>
              <p:cNvGrpSpPr/>
              <p:nvPr/>
            </p:nvGrpSpPr>
            <p:grpSpPr>
              <a:xfrm>
                <a:off x="1986652" y="4104333"/>
                <a:ext cx="1404246" cy="467694"/>
                <a:chOff x="1374782" y="5248815"/>
                <a:chExt cx="1404246" cy="467694"/>
              </a:xfrm>
            </p:grpSpPr>
            <p:sp>
              <p:nvSpPr>
                <p:cNvPr id="173" name="직사각형 172"/>
                <p:cNvSpPr/>
                <p:nvPr/>
              </p:nvSpPr>
              <p:spPr>
                <a:xfrm>
                  <a:off x="1374782" y="5248815"/>
                  <a:ext cx="1404246" cy="467694"/>
                </a:xfrm>
                <a:prstGeom prst="rect">
                  <a:avLst/>
                </a:prstGeom>
                <a:solidFill>
                  <a:schemeClr val="bg1"/>
                </a:solidFill>
                <a:ln w="19050"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4" name="직사각형 173"/>
                <p:cNvSpPr/>
                <p:nvPr/>
              </p:nvSpPr>
              <p:spPr>
                <a:xfrm>
                  <a:off x="2354926" y="5297605"/>
                  <a:ext cx="370114" cy="370114"/>
                </a:xfrm>
                <a:prstGeom prst="rect">
                  <a:avLst/>
                </a:prstGeom>
                <a:solidFill>
                  <a:schemeClr val="bg1"/>
                </a:solidFill>
                <a:ln w="19050"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5" name="직사각형 174"/>
                <p:cNvSpPr/>
                <p:nvPr/>
              </p:nvSpPr>
              <p:spPr>
                <a:xfrm>
                  <a:off x="1919494" y="5297605"/>
                  <a:ext cx="370114" cy="370114"/>
                </a:xfrm>
                <a:prstGeom prst="rect">
                  <a:avLst/>
                </a:prstGeom>
                <a:solidFill>
                  <a:schemeClr val="bg1"/>
                </a:solidFill>
                <a:ln w="19050"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25" name="TextBox 24"/>
              <p:cNvSpPr txBox="1"/>
              <p:nvPr/>
            </p:nvSpPr>
            <p:spPr>
              <a:xfrm>
                <a:off x="2012021" y="1905406"/>
                <a:ext cx="116878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latin typeface="한컴 백제 B" panose="02020603020101020101" pitchFamily="18" charset="-127"/>
                    <a:ea typeface="한컴 백제 B" panose="02020603020101020101" pitchFamily="18" charset="-127"/>
                  </a:rPr>
                  <a:t>커피 머신</a:t>
                </a:r>
              </a:p>
            </p:txBody>
          </p:sp>
          <p:sp>
            <p:nvSpPr>
              <p:cNvPr id="176" name="TextBox 175"/>
              <p:cNvSpPr txBox="1"/>
              <p:nvPr/>
            </p:nvSpPr>
            <p:spPr>
              <a:xfrm>
                <a:off x="1986652" y="2819410"/>
                <a:ext cx="86311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latin typeface="한컴 백제 B" panose="02020603020101020101" pitchFamily="18" charset="-127"/>
                    <a:ea typeface="한컴 백제 B" panose="02020603020101020101" pitchFamily="18" charset="-127"/>
                  </a:rPr>
                  <a:t>믹서기</a:t>
                </a:r>
              </a:p>
            </p:txBody>
          </p:sp>
          <p:sp>
            <p:nvSpPr>
              <p:cNvPr id="177" name="TextBox 176"/>
              <p:cNvSpPr txBox="1"/>
              <p:nvPr/>
            </p:nvSpPr>
            <p:spPr>
              <a:xfrm>
                <a:off x="1979374" y="3712052"/>
                <a:ext cx="86311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latin typeface="한컴 백제 B" panose="02020603020101020101" pitchFamily="18" charset="-127"/>
                    <a:ea typeface="한컴 백제 B" panose="02020603020101020101" pitchFamily="18" charset="-127"/>
                  </a:rPr>
                  <a:t>그 외</a:t>
                </a:r>
              </a:p>
            </p:txBody>
          </p:sp>
        </p:grpSp>
      </p:grpSp>
      <p:sp>
        <p:nvSpPr>
          <p:cNvPr id="178" name="TextBox 177"/>
          <p:cNvSpPr txBox="1"/>
          <p:nvPr/>
        </p:nvSpPr>
        <p:spPr>
          <a:xfrm>
            <a:off x="50545" y="2285783"/>
            <a:ext cx="1453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request</a:t>
            </a:r>
            <a:r>
              <a:rPr lang="ko-KR" altLang="en-US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 </a:t>
            </a:r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App</a:t>
            </a:r>
            <a:r>
              <a:rPr lang="ko-KR" altLang="en-US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 </a:t>
            </a:r>
          </a:p>
        </p:txBody>
      </p:sp>
      <p:sp>
        <p:nvSpPr>
          <p:cNvPr id="179" name="모서리가 둥근 직사각형 178"/>
          <p:cNvSpPr/>
          <p:nvPr/>
        </p:nvSpPr>
        <p:spPr>
          <a:xfrm>
            <a:off x="146972" y="2938508"/>
            <a:ext cx="1219988" cy="2177915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직선 화살표 연결선 28"/>
          <p:cNvCxnSpPr/>
          <p:nvPr/>
        </p:nvCxnSpPr>
        <p:spPr>
          <a:xfrm flipV="1">
            <a:off x="3712029" y="2400224"/>
            <a:ext cx="718457" cy="429683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그룹 29"/>
          <p:cNvGrpSpPr/>
          <p:nvPr/>
        </p:nvGrpSpPr>
        <p:grpSpPr>
          <a:xfrm>
            <a:off x="2174019" y="5185735"/>
            <a:ext cx="1411524" cy="859975"/>
            <a:chOff x="2219574" y="5185867"/>
            <a:chExt cx="1411524" cy="859975"/>
          </a:xfrm>
        </p:grpSpPr>
        <p:sp>
          <p:nvSpPr>
            <p:cNvPr id="181" name="직사각형 180"/>
            <p:cNvSpPr/>
            <p:nvPr/>
          </p:nvSpPr>
          <p:spPr>
            <a:xfrm>
              <a:off x="2226852" y="5578148"/>
              <a:ext cx="1404246" cy="46769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2" name="직사각형 181"/>
            <p:cNvSpPr/>
            <p:nvPr/>
          </p:nvSpPr>
          <p:spPr>
            <a:xfrm>
              <a:off x="2752791" y="5626938"/>
              <a:ext cx="370114" cy="37011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3" name="직사각형 182"/>
            <p:cNvSpPr/>
            <p:nvPr/>
          </p:nvSpPr>
          <p:spPr>
            <a:xfrm>
              <a:off x="2315689" y="5626938"/>
              <a:ext cx="370114" cy="37011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4" name="TextBox 183"/>
            <p:cNvSpPr txBox="1"/>
            <p:nvPr/>
          </p:nvSpPr>
          <p:spPr>
            <a:xfrm>
              <a:off x="2219574" y="5185867"/>
              <a:ext cx="8631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rPr>
                <a:t>결과</a:t>
              </a:r>
            </a:p>
          </p:txBody>
        </p:sp>
      </p:grpSp>
      <p:cxnSp>
        <p:nvCxnSpPr>
          <p:cNvPr id="32" name="직선 연결선 31"/>
          <p:cNvCxnSpPr/>
          <p:nvPr/>
        </p:nvCxnSpPr>
        <p:spPr>
          <a:xfrm>
            <a:off x="2100943" y="5117473"/>
            <a:ext cx="1611086" cy="0"/>
          </a:xfrm>
          <a:prstGeom prst="line">
            <a:avLst/>
          </a:prstGeom>
          <a:ln w="2857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직선 화살표 연결선 184"/>
          <p:cNvCxnSpPr/>
          <p:nvPr/>
        </p:nvCxnSpPr>
        <p:spPr>
          <a:xfrm flipV="1">
            <a:off x="3712027" y="3689815"/>
            <a:ext cx="718459" cy="2"/>
          </a:xfrm>
          <a:prstGeom prst="straightConnector1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직선 화살표 연결선 185"/>
          <p:cNvCxnSpPr/>
          <p:nvPr/>
        </p:nvCxnSpPr>
        <p:spPr>
          <a:xfrm>
            <a:off x="3712029" y="4648334"/>
            <a:ext cx="563426" cy="282458"/>
          </a:xfrm>
          <a:prstGeom prst="straightConnector1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직선 화살표 연결선 187"/>
          <p:cNvCxnSpPr/>
          <p:nvPr/>
        </p:nvCxnSpPr>
        <p:spPr>
          <a:xfrm>
            <a:off x="5410190" y="5185735"/>
            <a:ext cx="563426" cy="282458"/>
          </a:xfrm>
          <a:prstGeom prst="straightConnector1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직선 화살표 연결선 188"/>
          <p:cNvCxnSpPr/>
          <p:nvPr/>
        </p:nvCxnSpPr>
        <p:spPr>
          <a:xfrm flipH="1">
            <a:off x="3697377" y="5811863"/>
            <a:ext cx="2170023" cy="86392"/>
          </a:xfrm>
          <a:prstGeom prst="straightConnector1">
            <a:avLst/>
          </a:prstGeom>
          <a:ln w="57150">
            <a:solidFill>
              <a:srgbClr val="FF7C8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그룹 43"/>
          <p:cNvGrpSpPr/>
          <p:nvPr/>
        </p:nvGrpSpPr>
        <p:grpSpPr>
          <a:xfrm>
            <a:off x="5763985" y="5326964"/>
            <a:ext cx="1371600" cy="826221"/>
            <a:chOff x="5763985" y="5326964"/>
            <a:chExt cx="1371600" cy="826221"/>
          </a:xfrm>
        </p:grpSpPr>
        <p:sp>
          <p:nvSpPr>
            <p:cNvPr id="187" name="타원 186"/>
            <p:cNvSpPr/>
            <p:nvPr/>
          </p:nvSpPr>
          <p:spPr>
            <a:xfrm>
              <a:off x="5867400" y="5326964"/>
              <a:ext cx="1164771" cy="82622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한컴 백제 B" panose="02020603020101020101" pitchFamily="18" charset="-127"/>
                <a:ea typeface="한컴 백제 B" panose="02020603020101020101" pitchFamily="18" charset="-127"/>
              </a:endParaRPr>
            </a:p>
          </p:txBody>
        </p:sp>
        <p:sp>
          <p:nvSpPr>
            <p:cNvPr id="190" name="TextBox 189"/>
            <p:cNvSpPr txBox="1"/>
            <p:nvPr/>
          </p:nvSpPr>
          <p:spPr>
            <a:xfrm>
              <a:off x="5763985" y="5552168"/>
              <a:ext cx="13716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latin typeface="한컴 백제 B" panose="02020603020101020101" pitchFamily="18" charset="-127"/>
                  <a:ea typeface="한컴 백제 B" panose="02020603020101020101" pitchFamily="18" charset="-127"/>
                </a:rPr>
                <a:t>publisher</a:t>
              </a:r>
              <a:endPara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endParaRPr>
            </a:p>
          </p:txBody>
        </p:sp>
      </p:grpSp>
      <p:cxnSp>
        <p:nvCxnSpPr>
          <p:cNvPr id="191" name="직선 화살표 연결선 190"/>
          <p:cNvCxnSpPr/>
          <p:nvPr/>
        </p:nvCxnSpPr>
        <p:spPr>
          <a:xfrm flipH="1" flipV="1">
            <a:off x="1001486" y="4828450"/>
            <a:ext cx="1004595" cy="1026609"/>
          </a:xfrm>
          <a:prstGeom prst="straightConnector1">
            <a:avLst/>
          </a:prstGeom>
          <a:ln w="57150">
            <a:solidFill>
              <a:srgbClr val="FF7C8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2" name="그룹 191"/>
          <p:cNvGrpSpPr/>
          <p:nvPr/>
        </p:nvGrpSpPr>
        <p:grpSpPr>
          <a:xfrm>
            <a:off x="128022" y="3113783"/>
            <a:ext cx="1278637" cy="770222"/>
            <a:chOff x="5763984" y="5326964"/>
            <a:chExt cx="1371600" cy="826221"/>
          </a:xfrm>
        </p:grpSpPr>
        <p:sp>
          <p:nvSpPr>
            <p:cNvPr id="193" name="타원 192"/>
            <p:cNvSpPr/>
            <p:nvPr/>
          </p:nvSpPr>
          <p:spPr>
            <a:xfrm>
              <a:off x="5867400" y="5326964"/>
              <a:ext cx="1164771" cy="82622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한컴 백제 B" panose="02020603020101020101" pitchFamily="18" charset="-127"/>
                <a:ea typeface="한컴 백제 B" panose="02020603020101020101" pitchFamily="18" charset="-127"/>
              </a:endParaRPr>
            </a:p>
          </p:txBody>
        </p:sp>
        <p:sp>
          <p:nvSpPr>
            <p:cNvPr id="194" name="TextBox 193"/>
            <p:cNvSpPr txBox="1"/>
            <p:nvPr/>
          </p:nvSpPr>
          <p:spPr>
            <a:xfrm>
              <a:off x="5763984" y="5516705"/>
              <a:ext cx="13716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latin typeface="한컴 백제 B" panose="02020603020101020101" pitchFamily="18" charset="-127"/>
                  <a:ea typeface="한컴 백제 B" panose="02020603020101020101" pitchFamily="18" charset="-127"/>
                </a:rPr>
                <a:t>publisher</a:t>
              </a:r>
              <a:endPara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endParaRPr>
            </a:p>
          </p:txBody>
        </p:sp>
      </p:grpSp>
      <p:grpSp>
        <p:nvGrpSpPr>
          <p:cNvPr id="195" name="그룹 194"/>
          <p:cNvGrpSpPr/>
          <p:nvPr/>
        </p:nvGrpSpPr>
        <p:grpSpPr>
          <a:xfrm>
            <a:off x="117647" y="4058227"/>
            <a:ext cx="1278637" cy="770222"/>
            <a:chOff x="5763984" y="5326964"/>
            <a:chExt cx="1371600" cy="826221"/>
          </a:xfrm>
        </p:grpSpPr>
        <p:sp>
          <p:nvSpPr>
            <p:cNvPr id="196" name="타원 195"/>
            <p:cNvSpPr/>
            <p:nvPr/>
          </p:nvSpPr>
          <p:spPr>
            <a:xfrm>
              <a:off x="5867400" y="5326964"/>
              <a:ext cx="1164771" cy="82622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한컴 백제 B" panose="02020603020101020101" pitchFamily="18" charset="-127"/>
                <a:ea typeface="한컴 백제 B" panose="02020603020101020101" pitchFamily="18" charset="-127"/>
              </a:endParaRPr>
            </a:p>
          </p:txBody>
        </p:sp>
        <p:sp>
          <p:nvSpPr>
            <p:cNvPr id="197" name="TextBox 196"/>
            <p:cNvSpPr txBox="1"/>
            <p:nvPr/>
          </p:nvSpPr>
          <p:spPr>
            <a:xfrm>
              <a:off x="5763984" y="5516705"/>
              <a:ext cx="1371600" cy="3631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latin typeface="한컴 백제 B" panose="02020603020101020101" pitchFamily="18" charset="-127"/>
                  <a:ea typeface="한컴 백제 B" panose="02020603020101020101" pitchFamily="18" charset="-127"/>
                </a:rPr>
                <a:t>consumer</a:t>
              </a:r>
              <a:endPara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endParaRPr>
            </a:p>
          </p:txBody>
        </p:sp>
      </p:grpSp>
      <p:grpSp>
        <p:nvGrpSpPr>
          <p:cNvPr id="203" name="그룹 202"/>
          <p:cNvGrpSpPr/>
          <p:nvPr/>
        </p:nvGrpSpPr>
        <p:grpSpPr>
          <a:xfrm>
            <a:off x="1329887" y="2842796"/>
            <a:ext cx="900550" cy="1805536"/>
            <a:chOff x="1329887" y="2842796"/>
            <a:chExt cx="900550" cy="1805536"/>
          </a:xfrm>
        </p:grpSpPr>
        <p:cxnSp>
          <p:nvCxnSpPr>
            <p:cNvPr id="198" name="직선 화살표 연결선 197"/>
            <p:cNvCxnSpPr/>
            <p:nvPr/>
          </p:nvCxnSpPr>
          <p:spPr>
            <a:xfrm>
              <a:off x="1760918" y="3451330"/>
              <a:ext cx="413101" cy="305741"/>
            </a:xfrm>
            <a:prstGeom prst="straightConnector1">
              <a:avLst/>
            </a:prstGeom>
            <a:ln w="57150">
              <a:solidFill>
                <a:schemeClr val="tx1">
                  <a:lumMod val="50000"/>
                  <a:lumOff val="5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직선 화살표 연결선 198"/>
            <p:cNvCxnSpPr>
              <a:endCxn id="22" idx="1"/>
            </p:cNvCxnSpPr>
            <p:nvPr/>
          </p:nvCxnSpPr>
          <p:spPr>
            <a:xfrm flipV="1">
              <a:off x="1784417" y="2842796"/>
              <a:ext cx="446020" cy="596643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연결선 52"/>
            <p:cNvCxnSpPr/>
            <p:nvPr/>
          </p:nvCxnSpPr>
          <p:spPr>
            <a:xfrm flipV="1">
              <a:off x="1329887" y="3450787"/>
              <a:ext cx="454530" cy="59757"/>
            </a:xfrm>
            <a:prstGeom prst="line">
              <a:avLst/>
            </a:prstGeom>
            <a:ln w="571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직선 화살표 연결선 199"/>
            <p:cNvCxnSpPr/>
            <p:nvPr/>
          </p:nvCxnSpPr>
          <p:spPr>
            <a:xfrm>
              <a:off x="1760918" y="3450787"/>
              <a:ext cx="340025" cy="1197545"/>
            </a:xfrm>
            <a:prstGeom prst="straightConnector1">
              <a:avLst/>
            </a:prstGeom>
            <a:ln w="57150">
              <a:solidFill>
                <a:schemeClr val="tx1">
                  <a:lumMod val="50000"/>
                  <a:lumOff val="5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2" name="직사각형 211"/>
          <p:cNvSpPr/>
          <p:nvPr/>
        </p:nvSpPr>
        <p:spPr>
          <a:xfrm>
            <a:off x="7376595" y="3162285"/>
            <a:ext cx="1114261" cy="59146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6" name="꺾인 연결선 215"/>
          <p:cNvCxnSpPr/>
          <p:nvPr/>
        </p:nvCxnSpPr>
        <p:spPr>
          <a:xfrm flipV="1">
            <a:off x="7376595" y="2884730"/>
            <a:ext cx="1833832" cy="402314"/>
          </a:xfrm>
          <a:prstGeom prst="bentConnector3">
            <a:avLst>
              <a:gd name="adj1" fmla="val 67215"/>
            </a:avLst>
          </a:prstGeom>
          <a:ln w="3810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꺾인 연결선 222"/>
          <p:cNvCxnSpPr/>
          <p:nvPr/>
        </p:nvCxnSpPr>
        <p:spPr>
          <a:xfrm flipV="1">
            <a:off x="7387481" y="3129562"/>
            <a:ext cx="1721964" cy="265765"/>
          </a:xfrm>
          <a:prstGeom prst="bentConnector3">
            <a:avLst>
              <a:gd name="adj1" fmla="val 74023"/>
            </a:avLst>
          </a:prstGeom>
          <a:ln w="3810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꺾인 연결선 224"/>
          <p:cNvCxnSpPr/>
          <p:nvPr/>
        </p:nvCxnSpPr>
        <p:spPr>
          <a:xfrm>
            <a:off x="7387481" y="3510545"/>
            <a:ext cx="1711078" cy="547682"/>
          </a:xfrm>
          <a:prstGeom prst="bentConnector3">
            <a:avLst>
              <a:gd name="adj1" fmla="val 74811"/>
            </a:avLst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꺾인 연결선 227"/>
          <p:cNvCxnSpPr/>
          <p:nvPr/>
        </p:nvCxnSpPr>
        <p:spPr>
          <a:xfrm>
            <a:off x="7455876" y="3614528"/>
            <a:ext cx="1651139" cy="659072"/>
          </a:xfrm>
          <a:prstGeom prst="bentConnector3">
            <a:avLst>
              <a:gd name="adj1" fmla="val 67801"/>
            </a:avLst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타원 12"/>
          <p:cNvSpPr/>
          <p:nvPr/>
        </p:nvSpPr>
        <p:spPr>
          <a:xfrm>
            <a:off x="6237514" y="2829906"/>
            <a:ext cx="1292780" cy="1219161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cxnSp>
        <p:nvCxnSpPr>
          <p:cNvPr id="240" name="직선 화살표 연결선 239"/>
          <p:cNvCxnSpPr/>
          <p:nvPr/>
        </p:nvCxnSpPr>
        <p:spPr>
          <a:xfrm>
            <a:off x="5491843" y="2368625"/>
            <a:ext cx="821871" cy="686253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직선 화살표 연결선 241"/>
          <p:cNvCxnSpPr/>
          <p:nvPr/>
        </p:nvCxnSpPr>
        <p:spPr>
          <a:xfrm flipV="1">
            <a:off x="5450457" y="3439486"/>
            <a:ext cx="787057" cy="250329"/>
          </a:xfrm>
          <a:prstGeom prst="straightConnector1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직선 화살표 연결선 244"/>
          <p:cNvCxnSpPr/>
          <p:nvPr/>
        </p:nvCxnSpPr>
        <p:spPr>
          <a:xfrm flipH="1">
            <a:off x="6567884" y="4049067"/>
            <a:ext cx="215902" cy="1235730"/>
          </a:xfrm>
          <a:prstGeom prst="straightConnector1">
            <a:avLst/>
          </a:prstGeom>
          <a:ln w="57150">
            <a:solidFill>
              <a:srgbClr val="FF7C8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TextBox 250"/>
          <p:cNvSpPr txBox="1"/>
          <p:nvPr/>
        </p:nvSpPr>
        <p:spPr>
          <a:xfrm>
            <a:off x="8877989" y="1285406"/>
            <a:ext cx="145323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worker APP</a:t>
            </a:r>
          </a:p>
          <a:p>
            <a:pPr algn="ctr"/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(multiple</a:t>
            </a:r>
          </a:p>
          <a:p>
            <a:pPr algn="ctr"/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client )</a:t>
            </a:r>
          </a:p>
          <a:p>
            <a:pPr algn="ctr"/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 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253" name="TextBox 252"/>
          <p:cNvSpPr txBox="1"/>
          <p:nvPr/>
        </p:nvSpPr>
        <p:spPr>
          <a:xfrm>
            <a:off x="6157285" y="3124104"/>
            <a:ext cx="1453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Channel</a:t>
            </a:r>
          </a:p>
          <a:p>
            <a:pPr algn="ctr"/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Group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cxnSp>
        <p:nvCxnSpPr>
          <p:cNvPr id="255" name="꺾인 연결선 254"/>
          <p:cNvCxnSpPr/>
          <p:nvPr/>
        </p:nvCxnSpPr>
        <p:spPr>
          <a:xfrm rot="10800000" flipV="1">
            <a:off x="7455877" y="2781658"/>
            <a:ext cx="1754553" cy="347904"/>
          </a:xfrm>
          <a:prstGeom prst="bentConnector3">
            <a:avLst>
              <a:gd name="adj1" fmla="val 84744"/>
            </a:avLst>
          </a:prstGeom>
          <a:ln w="38100">
            <a:solidFill>
              <a:srgbClr val="FF7C8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0" name="TextBox 259"/>
          <p:cNvSpPr txBox="1"/>
          <p:nvPr/>
        </p:nvSpPr>
        <p:spPr>
          <a:xfrm>
            <a:off x="7614500" y="2836779"/>
            <a:ext cx="1304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한컴 백제 B" panose="02020603020101020101" pitchFamily="18" charset="-127"/>
                <a:ea typeface="한컴 백제 B" panose="02020603020101020101" pitchFamily="18" charset="-127"/>
              </a:rPr>
              <a:t>ch.read</a:t>
            </a:r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()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261" name="TextBox 260"/>
          <p:cNvSpPr txBox="1"/>
          <p:nvPr/>
        </p:nvSpPr>
        <p:spPr>
          <a:xfrm>
            <a:off x="7641025" y="2395660"/>
            <a:ext cx="1304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한컴 백제 B" panose="02020603020101020101" pitchFamily="18" charset="-127"/>
                <a:ea typeface="한컴 백제 B" panose="02020603020101020101" pitchFamily="18" charset="-127"/>
              </a:rPr>
              <a:t>ch.write</a:t>
            </a:r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()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263" name="TextBox 262"/>
          <p:cNvSpPr txBox="1"/>
          <p:nvPr/>
        </p:nvSpPr>
        <p:spPr>
          <a:xfrm>
            <a:off x="6164794" y="4322884"/>
            <a:ext cx="1304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한컴 백제 B" panose="02020603020101020101" pitchFamily="18" charset="-127"/>
                <a:ea typeface="한컴 백제 B" panose="02020603020101020101" pitchFamily="18" charset="-127"/>
              </a:rPr>
              <a:t>ch.read</a:t>
            </a:r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()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275" name="TextBox 274"/>
          <p:cNvSpPr txBox="1"/>
          <p:nvPr/>
        </p:nvSpPr>
        <p:spPr>
          <a:xfrm>
            <a:off x="1784417" y="6629400"/>
            <a:ext cx="24910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선 색 바꾸기</a:t>
            </a:r>
            <a:r>
              <a:rPr lang="en-US" altLang="ko-KR" dirty="0"/>
              <a:t>!</a:t>
            </a:r>
          </a:p>
          <a:p>
            <a:r>
              <a:rPr lang="ko-KR" altLang="en-US" dirty="0"/>
              <a:t> 라우팅 키 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익스체인지</a:t>
            </a:r>
            <a:r>
              <a:rPr lang="ko-KR" altLang="en-US" dirty="0"/>
              <a:t> 설명</a:t>
            </a:r>
            <a:endParaRPr lang="en-US" altLang="ko-KR" dirty="0"/>
          </a:p>
        </p:txBody>
      </p:sp>
      <p:pic>
        <p:nvPicPr>
          <p:cNvPr id="104" name="그림 103">
            <a:extLst>
              <a:ext uri="{FF2B5EF4-FFF2-40B4-BE49-F238E27FC236}">
                <a16:creationId xmlns="" xmlns:a16="http://schemas.microsoft.com/office/drawing/2014/main" id="{CEA39CCD-9BAD-7B49-9AAD-5BDB95671C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255" y="2652449"/>
            <a:ext cx="575199" cy="575199"/>
          </a:xfrm>
          <a:prstGeom prst="rect">
            <a:avLst/>
          </a:prstGeom>
        </p:spPr>
      </p:pic>
      <p:pic>
        <p:nvPicPr>
          <p:cNvPr id="105" name="그림 104">
            <a:extLst>
              <a:ext uri="{FF2B5EF4-FFF2-40B4-BE49-F238E27FC236}">
                <a16:creationId xmlns="" xmlns:a16="http://schemas.microsoft.com/office/drawing/2014/main" id="{338B287C-3C79-7542-B09F-A742A6B5B8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6104" y="1700553"/>
            <a:ext cx="540113" cy="540113"/>
          </a:xfrm>
          <a:prstGeom prst="rect">
            <a:avLst/>
          </a:prstGeom>
        </p:spPr>
      </p:pic>
      <p:pic>
        <p:nvPicPr>
          <p:cNvPr id="106" name="그림 105">
            <a:extLst>
              <a:ext uri="{FF2B5EF4-FFF2-40B4-BE49-F238E27FC236}">
                <a16:creationId xmlns="" xmlns:a16="http://schemas.microsoft.com/office/drawing/2014/main" id="{6B129FBB-E17E-BA49-A10E-9DA43975E5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40452" y="2361749"/>
            <a:ext cx="504514" cy="504514"/>
          </a:xfrm>
          <a:prstGeom prst="rect">
            <a:avLst/>
          </a:prstGeom>
        </p:spPr>
      </p:pic>
      <p:pic>
        <p:nvPicPr>
          <p:cNvPr id="107" name="그림 106">
            <a:extLst>
              <a:ext uri="{FF2B5EF4-FFF2-40B4-BE49-F238E27FC236}">
                <a16:creationId xmlns="" xmlns:a16="http://schemas.microsoft.com/office/drawing/2014/main" id="{B4DBFB08-579C-0141-9A2C-05D84FA338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59105" y="4346252"/>
            <a:ext cx="577059" cy="577059"/>
          </a:xfrm>
          <a:prstGeom prst="rect">
            <a:avLst/>
          </a:prstGeom>
        </p:spPr>
      </p:pic>
      <p:pic>
        <p:nvPicPr>
          <p:cNvPr id="108" name="그림 107">
            <a:extLst>
              <a:ext uri="{FF2B5EF4-FFF2-40B4-BE49-F238E27FC236}">
                <a16:creationId xmlns="" xmlns:a16="http://schemas.microsoft.com/office/drawing/2014/main" id="{866AA0D4-E2B6-AF47-AAB7-AA0652F8ADB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18303" y="5297204"/>
            <a:ext cx="715518" cy="71551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426261" y="2395660"/>
            <a:ext cx="106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/>
              <a:t>Netty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7857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algn="r"/>
            <a:r>
              <a: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서비스 구성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RabbitMQ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10" name="텍스트 개체 틀 4"/>
          <p:cNvSpPr>
            <a:spLocks noGrp="1"/>
          </p:cNvSpPr>
          <p:nvPr>
            <p:ph type="body" sz="quarter" idx="12"/>
          </p:nvPr>
        </p:nvSpPr>
        <p:spPr>
          <a:xfrm>
            <a:off x="234132" y="828303"/>
            <a:ext cx="2628811" cy="358240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spcBef>
                <a:spcPct val="20000"/>
              </a:spcBef>
            </a:pPr>
            <a:r>
              <a:rPr lang="ko-KR" altLang="en-US" sz="1600" dirty="0" err="1">
                <a:solidFill>
                  <a:srgbClr val="50646E"/>
                </a:solidFill>
                <a:latin typeface="한컴 백제 B" panose="02020603020101020101" pitchFamily="18" charset="-127"/>
                <a:ea typeface="한컴 백제 B" panose="02020603020101020101" pitchFamily="18" charset="-127"/>
              </a:rPr>
              <a:t>분배룰</a:t>
            </a:r>
            <a:r>
              <a:rPr lang="ko-KR" altLang="en-US" sz="1600" dirty="0">
                <a:solidFill>
                  <a:srgbClr val="50646E"/>
                </a:solidFill>
                <a:latin typeface="한컴 백제 B" panose="02020603020101020101" pitchFamily="18" charset="-127"/>
                <a:ea typeface="한컴 백제 B" panose="02020603020101020101" pitchFamily="18" charset="-127"/>
              </a:rPr>
              <a:t> 구성</a:t>
            </a:r>
          </a:p>
        </p:txBody>
      </p:sp>
      <p:pic>
        <p:nvPicPr>
          <p:cNvPr id="6" name="그래픽 5" descr="숫 프로필">
            <a:extLst>
              <a:ext uri="{FF2B5EF4-FFF2-40B4-BE49-F238E27FC236}">
                <a16:creationId xmlns="" xmlns:a16="http://schemas.microsoft.com/office/drawing/2014/main" id="{9D596546-5556-4B4B-93C0-8798917D91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3206" y="3356049"/>
            <a:ext cx="753308" cy="75330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50B720A7-A36E-6B46-B56E-8B9506DD043B}"/>
              </a:ext>
            </a:extLst>
          </p:cNvPr>
          <p:cNvSpPr/>
          <p:nvPr/>
        </p:nvSpPr>
        <p:spPr>
          <a:xfrm>
            <a:off x="1941784" y="3529106"/>
            <a:ext cx="2187155" cy="40719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5331" tIns="37665" rIns="75331" bIns="376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x-none" altLang="en-US" sz="1483"/>
          </a:p>
        </p:txBody>
      </p:sp>
      <p:sp>
        <p:nvSpPr>
          <p:cNvPr id="8" name="모서리가 둥근 직사각형 7">
            <a:extLst>
              <a:ext uri="{FF2B5EF4-FFF2-40B4-BE49-F238E27FC236}">
                <a16:creationId xmlns="" xmlns:a16="http://schemas.microsoft.com/office/drawing/2014/main" id="{078323BC-EA3C-8C42-A87F-B12C82FCD45F}"/>
              </a:ext>
            </a:extLst>
          </p:cNvPr>
          <p:cNvSpPr/>
          <p:nvPr/>
        </p:nvSpPr>
        <p:spPr>
          <a:xfrm>
            <a:off x="2021298" y="3576241"/>
            <a:ext cx="295215" cy="315576"/>
          </a:xfrm>
          <a:prstGeom prst="round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5331" tIns="37665" rIns="75331" bIns="376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x-none" altLang="en-US" sz="1483" dirty="0"/>
          </a:p>
        </p:txBody>
      </p:sp>
      <p:sp>
        <p:nvSpPr>
          <p:cNvPr id="9" name="모서리가 둥근 직사각형 8">
            <a:extLst>
              <a:ext uri="{FF2B5EF4-FFF2-40B4-BE49-F238E27FC236}">
                <a16:creationId xmlns="" xmlns:a16="http://schemas.microsoft.com/office/drawing/2014/main" id="{36FA09B6-2AF2-7B41-BCC9-5C61534AD053}"/>
              </a:ext>
            </a:extLst>
          </p:cNvPr>
          <p:cNvSpPr/>
          <p:nvPr/>
        </p:nvSpPr>
        <p:spPr>
          <a:xfrm>
            <a:off x="2371662" y="3577809"/>
            <a:ext cx="295215" cy="315576"/>
          </a:xfrm>
          <a:prstGeom prst="round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5331" tIns="37665" rIns="75331" bIns="376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x-none" altLang="en-US" sz="1483" dirty="0"/>
          </a:p>
        </p:txBody>
      </p:sp>
      <p:sp>
        <p:nvSpPr>
          <p:cNvPr id="11" name="모서리가 둥근 직사각형 10">
            <a:extLst>
              <a:ext uri="{FF2B5EF4-FFF2-40B4-BE49-F238E27FC236}">
                <a16:creationId xmlns="" xmlns:a16="http://schemas.microsoft.com/office/drawing/2014/main" id="{52DBC0F9-31AA-DC4D-B85A-DDE25E9CCE4F}"/>
              </a:ext>
            </a:extLst>
          </p:cNvPr>
          <p:cNvSpPr/>
          <p:nvPr/>
        </p:nvSpPr>
        <p:spPr>
          <a:xfrm>
            <a:off x="2712597" y="3588804"/>
            <a:ext cx="295215" cy="315576"/>
          </a:xfrm>
          <a:prstGeom prst="round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5331" tIns="37665" rIns="75331" bIns="376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x-none" altLang="en-US" sz="1483" dirty="0"/>
          </a:p>
        </p:txBody>
      </p:sp>
      <p:sp>
        <p:nvSpPr>
          <p:cNvPr id="12" name="모서리가 둥근 직사각형 11">
            <a:extLst>
              <a:ext uri="{FF2B5EF4-FFF2-40B4-BE49-F238E27FC236}">
                <a16:creationId xmlns="" xmlns:a16="http://schemas.microsoft.com/office/drawing/2014/main" id="{C306C2D9-A150-0141-9ED5-E6CBBFDDD02F}"/>
              </a:ext>
            </a:extLst>
          </p:cNvPr>
          <p:cNvSpPr/>
          <p:nvPr/>
        </p:nvSpPr>
        <p:spPr>
          <a:xfrm>
            <a:off x="3055348" y="3588804"/>
            <a:ext cx="295215" cy="315576"/>
          </a:xfrm>
          <a:prstGeom prst="round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5331" tIns="37665" rIns="75331" bIns="376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x-none" altLang="en-US" sz="1483" dirty="0"/>
          </a:p>
        </p:txBody>
      </p:sp>
      <p:sp>
        <p:nvSpPr>
          <p:cNvPr id="13" name="모서리가 둥근 직사각형 12">
            <a:extLst>
              <a:ext uri="{FF2B5EF4-FFF2-40B4-BE49-F238E27FC236}">
                <a16:creationId xmlns="" xmlns:a16="http://schemas.microsoft.com/office/drawing/2014/main" id="{DF0C7D37-BB14-D544-B735-7C28173B0B12}"/>
              </a:ext>
            </a:extLst>
          </p:cNvPr>
          <p:cNvSpPr/>
          <p:nvPr/>
        </p:nvSpPr>
        <p:spPr>
          <a:xfrm>
            <a:off x="3754689" y="3576241"/>
            <a:ext cx="295215" cy="315576"/>
          </a:xfrm>
          <a:prstGeom prst="round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5331" tIns="37665" rIns="75331" bIns="376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x-none" altLang="en-US" sz="1483" dirty="0"/>
          </a:p>
        </p:txBody>
      </p:sp>
      <p:sp>
        <p:nvSpPr>
          <p:cNvPr id="14" name="모서리가 둥근 직사각형 13">
            <a:extLst>
              <a:ext uri="{FF2B5EF4-FFF2-40B4-BE49-F238E27FC236}">
                <a16:creationId xmlns="" xmlns:a16="http://schemas.microsoft.com/office/drawing/2014/main" id="{6C4DCDCF-C773-FB48-AB6E-A94A9F63AD1D}"/>
              </a:ext>
            </a:extLst>
          </p:cNvPr>
          <p:cNvSpPr/>
          <p:nvPr/>
        </p:nvSpPr>
        <p:spPr>
          <a:xfrm>
            <a:off x="3389756" y="3577811"/>
            <a:ext cx="295215" cy="315576"/>
          </a:xfrm>
          <a:prstGeom prst="roundRect">
            <a:avLst/>
          </a:prstGeom>
          <a:noFill/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5331" tIns="37665" rIns="75331" bIns="376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x-none" altLang="en-US" sz="1483" dirty="0"/>
          </a:p>
        </p:txBody>
      </p:sp>
      <p:pic>
        <p:nvPicPr>
          <p:cNvPr id="15" name="그림 14">
            <a:extLst>
              <a:ext uri="{FF2B5EF4-FFF2-40B4-BE49-F238E27FC236}">
                <a16:creationId xmlns="" xmlns:a16="http://schemas.microsoft.com/office/drawing/2014/main" id="{B0EF62F0-E8D9-3A4F-92FB-833D95AB78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6311" y="3629940"/>
            <a:ext cx="204851" cy="20485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="" xmlns:a16="http://schemas.microsoft.com/office/drawing/2014/main" id="{0F88AE82-B137-C94D-924F-BFF7C7A3E0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8054" y="2292440"/>
            <a:ext cx="732483" cy="732483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="" xmlns:a16="http://schemas.microsoft.com/office/drawing/2014/main" id="{29AA5E2C-A595-E447-8B8B-12AA888491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8054" y="3337196"/>
            <a:ext cx="732483" cy="732483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="" xmlns:a16="http://schemas.microsoft.com/office/drawing/2014/main" id="{BE8671C1-DDFA-504E-8AAD-D56ED0F9EF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8054" y="4470488"/>
            <a:ext cx="732483" cy="73248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="" xmlns:a16="http://schemas.microsoft.com/office/drawing/2014/main" id="{21B9721B-B768-0E47-A762-550AE80B3DB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61066" y="842618"/>
            <a:ext cx="732483" cy="732483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="" xmlns:a16="http://schemas.microsoft.com/office/drawing/2014/main" id="{8A1AA255-8841-9C41-9724-11F9881F4A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61066" y="1878848"/>
            <a:ext cx="732483" cy="732483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="" xmlns:a16="http://schemas.microsoft.com/office/drawing/2014/main" id="{0A91874F-768C-A048-9B4C-6716D4BD08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61066" y="3020727"/>
            <a:ext cx="732483" cy="732483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="" xmlns:a16="http://schemas.microsoft.com/office/drawing/2014/main" id="{CBD0B452-94C6-5345-9964-B5E355C4FF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61066" y="4162606"/>
            <a:ext cx="842492" cy="842492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="" xmlns:a16="http://schemas.microsoft.com/office/drawing/2014/main" id="{9BCE4C59-3D0A-0A4B-9B5B-DB60A29A0C3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61066" y="5414494"/>
            <a:ext cx="842492" cy="842492"/>
          </a:xfrm>
          <a:prstGeom prst="rect">
            <a:avLst/>
          </a:prstGeom>
        </p:spPr>
      </p:pic>
      <p:cxnSp>
        <p:nvCxnSpPr>
          <p:cNvPr id="24" name="직선 화살표 연결선 23">
            <a:extLst>
              <a:ext uri="{FF2B5EF4-FFF2-40B4-BE49-F238E27FC236}">
                <a16:creationId xmlns="" xmlns:a16="http://schemas.microsoft.com/office/drawing/2014/main" id="{C91CF09C-E2A5-1D40-B65F-4C2D3374446F}"/>
              </a:ext>
            </a:extLst>
          </p:cNvPr>
          <p:cNvCxnSpPr>
            <a:stCxn id="16" idx="3"/>
          </p:cNvCxnSpPr>
          <p:nvPr/>
        </p:nvCxnSpPr>
        <p:spPr>
          <a:xfrm flipV="1">
            <a:off x="5780537" y="1395167"/>
            <a:ext cx="1817467" cy="1263515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="" xmlns:a16="http://schemas.microsoft.com/office/drawing/2014/main" id="{5F9BC094-4911-2B45-B68B-D61E86A82B49}"/>
              </a:ext>
            </a:extLst>
          </p:cNvPr>
          <p:cNvCxnSpPr>
            <a:cxnSpLocks/>
          </p:cNvCxnSpPr>
          <p:nvPr/>
        </p:nvCxnSpPr>
        <p:spPr>
          <a:xfrm flipV="1">
            <a:off x="5780537" y="2482663"/>
            <a:ext cx="1840907" cy="1291969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="" xmlns:a16="http://schemas.microsoft.com/office/drawing/2014/main" id="{414331BB-4E9B-1C48-BB52-91D8A452216C}"/>
              </a:ext>
            </a:extLst>
          </p:cNvPr>
          <p:cNvCxnSpPr>
            <a:cxnSpLocks/>
          </p:cNvCxnSpPr>
          <p:nvPr/>
        </p:nvCxnSpPr>
        <p:spPr>
          <a:xfrm flipV="1">
            <a:off x="5888053" y="3576241"/>
            <a:ext cx="1812426" cy="1323297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화살표 연결선 2">
            <a:extLst>
              <a:ext uri="{FF2B5EF4-FFF2-40B4-BE49-F238E27FC236}">
                <a16:creationId xmlns="" xmlns:a16="http://schemas.microsoft.com/office/drawing/2014/main" id="{86C6EA9A-6975-CD4D-BA1D-AFB0F990598F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1476514" y="3732703"/>
            <a:ext cx="34126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64BEB9E8-6AFA-B646-B206-05048DDF0808}"/>
              </a:ext>
            </a:extLst>
          </p:cNvPr>
          <p:cNvSpPr txBox="1"/>
          <p:nvPr/>
        </p:nvSpPr>
        <p:spPr>
          <a:xfrm>
            <a:off x="124961" y="2942234"/>
            <a:ext cx="2703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x-none" altLang="en-US" dirty="0"/>
              <a:t>”녹차</a:t>
            </a:r>
            <a:r>
              <a:rPr kumimoji="1" lang="ko-KR" altLang="en-US" dirty="0"/>
              <a:t> 한잔 주세요</a:t>
            </a:r>
            <a:r>
              <a:rPr kumimoji="1" lang="en-US" altLang="ko-KR" dirty="0"/>
              <a:t>!</a:t>
            </a:r>
            <a:r>
              <a:rPr kumimoji="1" lang="en-US" altLang="x-none" dirty="0"/>
              <a:t>”</a:t>
            </a:r>
            <a:endParaRPr kumimoji="1" lang="x-none" altLang="en-US" dirty="0"/>
          </a:p>
        </p:txBody>
      </p:sp>
      <p:pic>
        <p:nvPicPr>
          <p:cNvPr id="32" name="그림 31">
            <a:extLst>
              <a:ext uri="{FF2B5EF4-FFF2-40B4-BE49-F238E27FC236}">
                <a16:creationId xmlns="" xmlns:a16="http://schemas.microsoft.com/office/drawing/2014/main" id="{FEA5D133-107F-5742-94E4-DD1B78548E6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58627" y="3619742"/>
            <a:ext cx="253700" cy="253700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="" xmlns:a16="http://schemas.microsoft.com/office/drawing/2014/main" id="{98BA5497-0178-914E-A298-1A21050A066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59532" y="3629940"/>
            <a:ext cx="253700" cy="253700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="" xmlns:a16="http://schemas.microsoft.com/office/drawing/2014/main" id="{98DB9B9B-3600-4048-AA14-0A5AB56D27D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19380" y="3630241"/>
            <a:ext cx="253700" cy="253700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="" xmlns:a16="http://schemas.microsoft.com/office/drawing/2014/main" id="{BD8EA54C-3A63-E244-8F77-C4A37495469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74683" y="3624624"/>
            <a:ext cx="253700" cy="253700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="" xmlns:a16="http://schemas.microsoft.com/office/drawing/2014/main" id="{BA2B0960-F689-324D-81FD-08C4ED6FF7F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59936" y="3629941"/>
            <a:ext cx="236114" cy="2361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0757519F-A851-5842-BA69-9344D9BEDD4E}"/>
              </a:ext>
            </a:extLst>
          </p:cNvPr>
          <p:cNvSpPr txBox="1"/>
          <p:nvPr/>
        </p:nvSpPr>
        <p:spPr>
          <a:xfrm>
            <a:off x="32013" y="1378531"/>
            <a:ext cx="3571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- 1</a:t>
            </a:r>
            <a:r>
              <a:rPr kumimoji="1" lang="ko-KR" altLang="en-US" dirty="0"/>
              <a:t> </a:t>
            </a:r>
            <a:r>
              <a:rPr kumimoji="1" lang="en-US" altLang="ko-KR" dirty="0"/>
              <a:t>Queue, Multiple Consumer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2374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algn="r"/>
            <a:r>
              <a: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서비스 구성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RabbitMQ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10" name="텍스트 개체 틀 4"/>
          <p:cNvSpPr>
            <a:spLocks noGrp="1"/>
          </p:cNvSpPr>
          <p:nvPr>
            <p:ph type="body" sz="quarter" idx="12"/>
          </p:nvPr>
        </p:nvSpPr>
        <p:spPr>
          <a:xfrm>
            <a:off x="234132" y="828303"/>
            <a:ext cx="2628811" cy="358240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spcBef>
                <a:spcPct val="20000"/>
              </a:spcBef>
            </a:pPr>
            <a:r>
              <a:rPr lang="ko-KR" altLang="en-US" sz="1600" dirty="0" err="1">
                <a:solidFill>
                  <a:srgbClr val="50646E"/>
                </a:solidFill>
                <a:latin typeface="한컴 백제 B" panose="02020603020101020101" pitchFamily="18" charset="-127"/>
                <a:ea typeface="한컴 백제 B" panose="02020603020101020101" pitchFamily="18" charset="-127"/>
              </a:rPr>
              <a:t>분배룰</a:t>
            </a:r>
            <a:r>
              <a:rPr lang="ko-KR" altLang="en-US" sz="1600" dirty="0">
                <a:solidFill>
                  <a:srgbClr val="50646E"/>
                </a:solidFill>
                <a:latin typeface="한컴 백제 B" panose="02020603020101020101" pitchFamily="18" charset="-127"/>
                <a:ea typeface="한컴 백제 B" panose="02020603020101020101" pitchFamily="18" charset="-127"/>
              </a:rPr>
              <a:t> 구성</a:t>
            </a:r>
          </a:p>
        </p:txBody>
      </p:sp>
      <p:pic>
        <p:nvPicPr>
          <p:cNvPr id="28" name="그래픽 27" descr="숫 프로필">
            <a:extLst>
              <a:ext uri="{FF2B5EF4-FFF2-40B4-BE49-F238E27FC236}">
                <a16:creationId xmlns="" xmlns:a16="http://schemas.microsoft.com/office/drawing/2014/main" id="{2AF3BE08-778C-0C48-82D8-794167411C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92832" y="3586878"/>
            <a:ext cx="753308" cy="753308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="" xmlns:a16="http://schemas.microsoft.com/office/drawing/2014/main" id="{E1E990B7-2C78-E946-BFC6-29D06697BC6B}"/>
              </a:ext>
            </a:extLst>
          </p:cNvPr>
          <p:cNvSpPr/>
          <p:nvPr/>
        </p:nvSpPr>
        <p:spPr>
          <a:xfrm>
            <a:off x="2511410" y="3759935"/>
            <a:ext cx="2187155" cy="40719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5331" tIns="37665" rIns="75331" bIns="376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x-none" altLang="en-US" sz="1483"/>
          </a:p>
        </p:txBody>
      </p:sp>
      <p:sp>
        <p:nvSpPr>
          <p:cNvPr id="30" name="모서리가 둥근 직사각형 29">
            <a:extLst>
              <a:ext uri="{FF2B5EF4-FFF2-40B4-BE49-F238E27FC236}">
                <a16:creationId xmlns="" xmlns:a16="http://schemas.microsoft.com/office/drawing/2014/main" id="{C442ED0B-B8DA-E54F-9D31-731155AD60BC}"/>
              </a:ext>
            </a:extLst>
          </p:cNvPr>
          <p:cNvSpPr/>
          <p:nvPr/>
        </p:nvSpPr>
        <p:spPr>
          <a:xfrm>
            <a:off x="3659040" y="3808638"/>
            <a:ext cx="295215" cy="315576"/>
          </a:xfrm>
          <a:prstGeom prst="round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5331" tIns="37665" rIns="75331" bIns="376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x-none" altLang="en-US" sz="1483" dirty="0"/>
          </a:p>
        </p:txBody>
      </p:sp>
      <p:sp>
        <p:nvSpPr>
          <p:cNvPr id="31" name="모서리가 둥근 직사각형 30">
            <a:extLst>
              <a:ext uri="{FF2B5EF4-FFF2-40B4-BE49-F238E27FC236}">
                <a16:creationId xmlns="" xmlns:a16="http://schemas.microsoft.com/office/drawing/2014/main" id="{3892D1A0-A665-BF42-89DC-2ACBB2C7CFC8}"/>
              </a:ext>
            </a:extLst>
          </p:cNvPr>
          <p:cNvSpPr/>
          <p:nvPr/>
        </p:nvSpPr>
        <p:spPr>
          <a:xfrm>
            <a:off x="3999975" y="3809801"/>
            <a:ext cx="295215" cy="315576"/>
          </a:xfrm>
          <a:prstGeom prst="round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5331" tIns="37665" rIns="75331" bIns="376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x-none" altLang="en-US" sz="1483" dirty="0"/>
          </a:p>
        </p:txBody>
      </p:sp>
      <p:sp>
        <p:nvSpPr>
          <p:cNvPr id="32" name="모서리가 둥근 직사각형 31">
            <a:extLst>
              <a:ext uri="{FF2B5EF4-FFF2-40B4-BE49-F238E27FC236}">
                <a16:creationId xmlns="" xmlns:a16="http://schemas.microsoft.com/office/drawing/2014/main" id="{AF515258-0874-4040-A5B1-D5215030B2D2}"/>
              </a:ext>
            </a:extLst>
          </p:cNvPr>
          <p:cNvSpPr/>
          <p:nvPr/>
        </p:nvSpPr>
        <p:spPr>
          <a:xfrm>
            <a:off x="4342726" y="3809801"/>
            <a:ext cx="295215" cy="315576"/>
          </a:xfrm>
          <a:prstGeom prst="round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5331" tIns="37665" rIns="75331" bIns="376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x-none" altLang="en-US" sz="1483" dirty="0"/>
          </a:p>
        </p:txBody>
      </p:sp>
      <p:sp>
        <p:nvSpPr>
          <p:cNvPr id="33" name="모서리가 둥근 직사각형 32">
            <a:extLst>
              <a:ext uri="{FF2B5EF4-FFF2-40B4-BE49-F238E27FC236}">
                <a16:creationId xmlns="" xmlns:a16="http://schemas.microsoft.com/office/drawing/2014/main" id="{AFE7C97C-3B4B-FD48-9A02-9896329B2DB4}"/>
              </a:ext>
            </a:extLst>
          </p:cNvPr>
          <p:cNvSpPr/>
          <p:nvPr/>
        </p:nvSpPr>
        <p:spPr>
          <a:xfrm>
            <a:off x="3605418" y="2609103"/>
            <a:ext cx="295215" cy="315576"/>
          </a:xfrm>
          <a:prstGeom prst="roundRect">
            <a:avLst/>
          </a:prstGeom>
          <a:noFill/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5331" tIns="37665" rIns="75331" bIns="376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x-none" altLang="en-US" sz="1483" dirty="0"/>
          </a:p>
        </p:txBody>
      </p:sp>
      <p:pic>
        <p:nvPicPr>
          <p:cNvPr id="34" name="그림 33">
            <a:extLst>
              <a:ext uri="{FF2B5EF4-FFF2-40B4-BE49-F238E27FC236}">
                <a16:creationId xmlns="" xmlns:a16="http://schemas.microsoft.com/office/drawing/2014/main" id="{94FF658C-7BB6-A943-BC7C-8140505C3A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1973" y="2661232"/>
            <a:ext cx="204851" cy="204851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="" xmlns:a16="http://schemas.microsoft.com/office/drawing/2014/main" id="{A384654D-5273-7A4F-9028-9AEDDD713E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17680" y="2523269"/>
            <a:ext cx="732483" cy="732483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="" xmlns:a16="http://schemas.microsoft.com/office/drawing/2014/main" id="{322D6C1F-5379-C346-AC62-B823B7CD33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17680" y="3568025"/>
            <a:ext cx="732483" cy="732483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="" xmlns:a16="http://schemas.microsoft.com/office/drawing/2014/main" id="{BE25869D-51C1-534C-886D-11FEA1FF37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17680" y="4701317"/>
            <a:ext cx="732483" cy="732483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="" xmlns:a16="http://schemas.microsoft.com/office/drawing/2014/main" id="{68ECA588-88CD-9241-940D-4E8624E7CFD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30692" y="1073447"/>
            <a:ext cx="732483" cy="732483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="" xmlns:a16="http://schemas.microsoft.com/office/drawing/2014/main" id="{DB6C1B16-8C1A-C047-9710-241648BA41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30692" y="2109677"/>
            <a:ext cx="732483" cy="732483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="" xmlns:a16="http://schemas.microsoft.com/office/drawing/2014/main" id="{33592E55-AB62-4A4F-BF09-FF47EAAA17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30692" y="3251556"/>
            <a:ext cx="732483" cy="732483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="" xmlns:a16="http://schemas.microsoft.com/office/drawing/2014/main" id="{EB04C566-E55D-6C43-9FA8-6501A74D1A2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30692" y="4393435"/>
            <a:ext cx="842492" cy="842492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="" xmlns:a16="http://schemas.microsoft.com/office/drawing/2014/main" id="{0B5D1A52-72F9-7946-8F8C-FD0DCF16A43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30692" y="5645323"/>
            <a:ext cx="842492" cy="842492"/>
          </a:xfrm>
          <a:prstGeom prst="rect">
            <a:avLst/>
          </a:prstGeom>
        </p:spPr>
      </p:pic>
      <p:cxnSp>
        <p:nvCxnSpPr>
          <p:cNvPr id="43" name="직선 화살표 연결선 42">
            <a:extLst>
              <a:ext uri="{FF2B5EF4-FFF2-40B4-BE49-F238E27FC236}">
                <a16:creationId xmlns="" xmlns:a16="http://schemas.microsoft.com/office/drawing/2014/main" id="{91D6050B-AFDE-DA4E-AFCC-0C8C74A5BBE8}"/>
              </a:ext>
            </a:extLst>
          </p:cNvPr>
          <p:cNvCxnSpPr>
            <a:stCxn id="35" idx="3"/>
          </p:cNvCxnSpPr>
          <p:nvPr/>
        </p:nvCxnSpPr>
        <p:spPr>
          <a:xfrm flipV="1">
            <a:off x="6350163" y="1625996"/>
            <a:ext cx="1817467" cy="1263515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="" xmlns:a16="http://schemas.microsoft.com/office/drawing/2014/main" id="{D925453C-4B10-0E41-9F2E-CFCEDA0581A7}"/>
              </a:ext>
            </a:extLst>
          </p:cNvPr>
          <p:cNvCxnSpPr>
            <a:cxnSpLocks/>
            <a:endCxn id="41" idx="1"/>
          </p:cNvCxnSpPr>
          <p:nvPr/>
        </p:nvCxnSpPr>
        <p:spPr>
          <a:xfrm>
            <a:off x="6350163" y="4005462"/>
            <a:ext cx="1980529" cy="809219"/>
          </a:xfrm>
          <a:prstGeom prst="straightConnector1">
            <a:avLst/>
          </a:prstGeom>
          <a:ln w="28575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="" xmlns:a16="http://schemas.microsoft.com/office/drawing/2014/main" id="{9EFECE48-C971-B04F-8C6F-9B2F1D069EF9}"/>
              </a:ext>
            </a:extLst>
          </p:cNvPr>
          <p:cNvSpPr/>
          <p:nvPr/>
        </p:nvSpPr>
        <p:spPr>
          <a:xfrm>
            <a:off x="2516327" y="4934891"/>
            <a:ext cx="2187155" cy="40719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5331" tIns="37665" rIns="75331" bIns="376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x-none" altLang="en-US" sz="1483"/>
          </a:p>
        </p:txBody>
      </p:sp>
      <p:sp>
        <p:nvSpPr>
          <p:cNvPr id="46" name="모서리가 둥근 직사각형 45">
            <a:extLst>
              <a:ext uri="{FF2B5EF4-FFF2-40B4-BE49-F238E27FC236}">
                <a16:creationId xmlns="" xmlns:a16="http://schemas.microsoft.com/office/drawing/2014/main" id="{A75F6D9A-EA58-AE4B-AFBA-C996A099A8A6}"/>
              </a:ext>
            </a:extLst>
          </p:cNvPr>
          <p:cNvSpPr/>
          <p:nvPr/>
        </p:nvSpPr>
        <p:spPr>
          <a:xfrm>
            <a:off x="4336147" y="4982026"/>
            <a:ext cx="295215" cy="315576"/>
          </a:xfrm>
          <a:prstGeom prst="round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5331" tIns="37665" rIns="75331" bIns="376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x-none" altLang="en-US" sz="1483" dirty="0"/>
          </a:p>
        </p:txBody>
      </p:sp>
      <p:sp>
        <p:nvSpPr>
          <p:cNvPr id="47" name="모서리가 둥근 직사각형 46">
            <a:extLst>
              <a:ext uri="{FF2B5EF4-FFF2-40B4-BE49-F238E27FC236}">
                <a16:creationId xmlns="" xmlns:a16="http://schemas.microsoft.com/office/drawing/2014/main" id="{A611D654-7DFE-8D41-8109-CC19D439E952}"/>
              </a:ext>
            </a:extLst>
          </p:cNvPr>
          <p:cNvSpPr/>
          <p:nvPr/>
        </p:nvSpPr>
        <p:spPr>
          <a:xfrm>
            <a:off x="4298598" y="2614017"/>
            <a:ext cx="295215" cy="315576"/>
          </a:xfrm>
          <a:prstGeom prst="roundRect">
            <a:avLst/>
          </a:prstGeom>
          <a:noFill/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5331" tIns="37665" rIns="75331" bIns="376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x-none" altLang="en-US" sz="1483" dirty="0"/>
          </a:p>
        </p:txBody>
      </p:sp>
      <p:pic>
        <p:nvPicPr>
          <p:cNvPr id="48" name="그림 47">
            <a:extLst>
              <a:ext uri="{FF2B5EF4-FFF2-40B4-BE49-F238E27FC236}">
                <a16:creationId xmlns="" xmlns:a16="http://schemas.microsoft.com/office/drawing/2014/main" id="{A25D4CD4-C713-1946-90C8-9EC2816860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5153" y="2666146"/>
            <a:ext cx="204851" cy="204851"/>
          </a:xfrm>
          <a:prstGeom prst="rect">
            <a:avLst/>
          </a:prstGeom>
        </p:spPr>
      </p:pic>
      <p:sp>
        <p:nvSpPr>
          <p:cNvPr id="49" name="직사각형 48">
            <a:extLst>
              <a:ext uri="{FF2B5EF4-FFF2-40B4-BE49-F238E27FC236}">
                <a16:creationId xmlns="" xmlns:a16="http://schemas.microsoft.com/office/drawing/2014/main" id="{AE2D7FE8-F788-B746-A973-A9752CBE8B7F}"/>
              </a:ext>
            </a:extLst>
          </p:cNvPr>
          <p:cNvSpPr/>
          <p:nvPr/>
        </p:nvSpPr>
        <p:spPr>
          <a:xfrm>
            <a:off x="2506495" y="2565315"/>
            <a:ext cx="2187155" cy="40719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5331" tIns="37665" rIns="75331" bIns="376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x-none" altLang="en-US" sz="1483"/>
          </a:p>
        </p:txBody>
      </p:sp>
      <p:sp>
        <p:nvSpPr>
          <p:cNvPr id="50" name="모서리가 둥근 직사각형 49">
            <a:extLst>
              <a:ext uri="{FF2B5EF4-FFF2-40B4-BE49-F238E27FC236}">
                <a16:creationId xmlns="" xmlns:a16="http://schemas.microsoft.com/office/drawing/2014/main" id="{02950058-971F-F446-9889-66D17C9185B9}"/>
              </a:ext>
            </a:extLst>
          </p:cNvPr>
          <p:cNvSpPr/>
          <p:nvPr/>
        </p:nvSpPr>
        <p:spPr>
          <a:xfrm>
            <a:off x="3954467" y="2614020"/>
            <a:ext cx="295215" cy="315576"/>
          </a:xfrm>
          <a:prstGeom prst="roundRect">
            <a:avLst/>
          </a:prstGeom>
          <a:noFill/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5331" tIns="37665" rIns="75331" bIns="376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x-none" altLang="en-US" sz="1483" dirty="0"/>
          </a:p>
        </p:txBody>
      </p:sp>
      <p:pic>
        <p:nvPicPr>
          <p:cNvPr id="51" name="그림 50">
            <a:extLst>
              <a:ext uri="{FF2B5EF4-FFF2-40B4-BE49-F238E27FC236}">
                <a16:creationId xmlns="" xmlns:a16="http://schemas.microsoft.com/office/drawing/2014/main" id="{67077A93-C485-584F-8465-EAAB5092FE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91022" y="2666149"/>
            <a:ext cx="204851" cy="204851"/>
          </a:xfrm>
          <a:prstGeom prst="rect">
            <a:avLst/>
          </a:prstGeom>
        </p:spPr>
      </p:pic>
      <p:cxnSp>
        <p:nvCxnSpPr>
          <p:cNvPr id="52" name="직선 화살표 연결선 51">
            <a:extLst>
              <a:ext uri="{FF2B5EF4-FFF2-40B4-BE49-F238E27FC236}">
                <a16:creationId xmlns="" xmlns:a16="http://schemas.microsoft.com/office/drawing/2014/main" id="{D3348E2A-621A-FD49-AD20-40EF660A5ECF}"/>
              </a:ext>
            </a:extLst>
          </p:cNvPr>
          <p:cNvCxnSpPr>
            <a:cxnSpLocks/>
          </p:cNvCxnSpPr>
          <p:nvPr/>
        </p:nvCxnSpPr>
        <p:spPr>
          <a:xfrm>
            <a:off x="6350163" y="4020179"/>
            <a:ext cx="1980529" cy="2132302"/>
          </a:xfrm>
          <a:prstGeom prst="straightConnector1">
            <a:avLst/>
          </a:prstGeom>
          <a:ln w="28575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="" xmlns:a16="http://schemas.microsoft.com/office/drawing/2014/main" id="{3F501B43-F37A-DA48-9310-938437BFEDFE}"/>
              </a:ext>
            </a:extLst>
          </p:cNvPr>
          <p:cNvCxnSpPr>
            <a:cxnSpLocks/>
          </p:cNvCxnSpPr>
          <p:nvPr/>
        </p:nvCxnSpPr>
        <p:spPr>
          <a:xfrm flipV="1">
            <a:off x="6354540" y="2565315"/>
            <a:ext cx="1839306" cy="327952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="" xmlns:a16="http://schemas.microsoft.com/office/drawing/2014/main" id="{88094837-C6D2-204C-8A96-31EBF7A7FF74}"/>
              </a:ext>
            </a:extLst>
          </p:cNvPr>
          <p:cNvCxnSpPr>
            <a:cxnSpLocks/>
          </p:cNvCxnSpPr>
          <p:nvPr/>
        </p:nvCxnSpPr>
        <p:spPr>
          <a:xfrm>
            <a:off x="6355273" y="2889511"/>
            <a:ext cx="1838573" cy="749710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="" xmlns:a16="http://schemas.microsoft.com/office/drawing/2014/main" id="{2B757A91-E11F-9540-A206-3162230E40FB}"/>
              </a:ext>
            </a:extLst>
          </p:cNvPr>
          <p:cNvCxnSpPr>
            <a:cxnSpLocks/>
          </p:cNvCxnSpPr>
          <p:nvPr/>
        </p:nvCxnSpPr>
        <p:spPr>
          <a:xfrm>
            <a:off x="4742566" y="2808134"/>
            <a:ext cx="862015" cy="65111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="" xmlns:a16="http://schemas.microsoft.com/office/drawing/2014/main" id="{AE597958-AD0C-CE49-80A3-6AF0EE6BC0E4}"/>
              </a:ext>
            </a:extLst>
          </p:cNvPr>
          <p:cNvCxnSpPr>
            <a:cxnSpLocks/>
            <a:endCxn id="36" idx="1"/>
          </p:cNvCxnSpPr>
          <p:nvPr/>
        </p:nvCxnSpPr>
        <p:spPr>
          <a:xfrm flipV="1">
            <a:off x="4774787" y="3934267"/>
            <a:ext cx="842893" cy="27106"/>
          </a:xfrm>
          <a:prstGeom prst="straightConnector1">
            <a:avLst/>
          </a:prstGeom>
          <a:ln w="28575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="" xmlns:a16="http://schemas.microsoft.com/office/drawing/2014/main" id="{F0B9DD4A-000E-0B46-8018-AE5B7EAF7090}"/>
              </a:ext>
            </a:extLst>
          </p:cNvPr>
          <p:cNvSpPr txBox="1"/>
          <p:nvPr/>
        </p:nvSpPr>
        <p:spPr>
          <a:xfrm>
            <a:off x="402326" y="3205444"/>
            <a:ext cx="2703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x-none" altLang="en-US" dirty="0"/>
              <a:t>”녹차</a:t>
            </a:r>
            <a:r>
              <a:rPr kumimoji="1" lang="ko-KR" altLang="en-US" dirty="0"/>
              <a:t> 한잔 주세요</a:t>
            </a:r>
            <a:r>
              <a:rPr kumimoji="1" lang="en-US" altLang="ko-KR" dirty="0"/>
              <a:t>!</a:t>
            </a:r>
            <a:r>
              <a:rPr kumimoji="1" lang="en-US" altLang="x-none" dirty="0"/>
              <a:t>”</a:t>
            </a:r>
            <a:endParaRPr kumimoji="1" lang="x-none" altLang="en-US" dirty="0"/>
          </a:p>
        </p:txBody>
      </p:sp>
      <p:cxnSp>
        <p:nvCxnSpPr>
          <p:cNvPr id="58" name="직선 화살표 연결선 57">
            <a:extLst>
              <a:ext uri="{FF2B5EF4-FFF2-40B4-BE49-F238E27FC236}">
                <a16:creationId xmlns="" xmlns:a16="http://schemas.microsoft.com/office/drawing/2014/main" id="{E971ABB9-6DEB-5C42-92C1-327BD8109652}"/>
              </a:ext>
            </a:extLst>
          </p:cNvPr>
          <p:cNvCxnSpPr>
            <a:cxnSpLocks/>
          </p:cNvCxnSpPr>
          <p:nvPr/>
        </p:nvCxnSpPr>
        <p:spPr>
          <a:xfrm>
            <a:off x="1951229" y="3910681"/>
            <a:ext cx="440011" cy="117564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="" xmlns:a16="http://schemas.microsoft.com/office/drawing/2014/main" id="{1E205F57-6457-C340-A37B-E7011CEAD3A9}"/>
              </a:ext>
            </a:extLst>
          </p:cNvPr>
          <p:cNvCxnSpPr>
            <a:cxnSpLocks/>
            <a:endCxn id="37" idx="1"/>
          </p:cNvCxnSpPr>
          <p:nvPr/>
        </p:nvCxnSpPr>
        <p:spPr>
          <a:xfrm flipV="1">
            <a:off x="4811427" y="5067559"/>
            <a:ext cx="806253" cy="7093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그림 59">
            <a:extLst>
              <a:ext uri="{FF2B5EF4-FFF2-40B4-BE49-F238E27FC236}">
                <a16:creationId xmlns="" xmlns:a16="http://schemas.microsoft.com/office/drawing/2014/main" id="{DFDB803E-6C38-6943-8285-E46E5D5AC6B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62647" y="3856915"/>
            <a:ext cx="253700" cy="253700"/>
          </a:xfrm>
          <a:prstGeom prst="rect">
            <a:avLst/>
          </a:prstGeom>
        </p:spPr>
      </p:pic>
      <p:pic>
        <p:nvPicPr>
          <p:cNvPr id="61" name="그림 60">
            <a:extLst>
              <a:ext uri="{FF2B5EF4-FFF2-40B4-BE49-F238E27FC236}">
                <a16:creationId xmlns="" xmlns:a16="http://schemas.microsoft.com/office/drawing/2014/main" id="{8C4767CF-77C1-6841-BC12-A858166646C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02172" y="3856915"/>
            <a:ext cx="253700" cy="253700"/>
          </a:xfrm>
          <a:prstGeom prst="rect">
            <a:avLst/>
          </a:prstGeom>
        </p:spPr>
      </p:pic>
      <p:pic>
        <p:nvPicPr>
          <p:cNvPr id="62" name="그림 61">
            <a:extLst>
              <a:ext uri="{FF2B5EF4-FFF2-40B4-BE49-F238E27FC236}">
                <a16:creationId xmlns="" xmlns:a16="http://schemas.microsoft.com/office/drawing/2014/main" id="{0B167129-BCD8-FE48-8A00-AA36D3C2CF6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54782" y="3856915"/>
            <a:ext cx="253700" cy="253700"/>
          </a:xfrm>
          <a:prstGeom prst="rect">
            <a:avLst/>
          </a:prstGeom>
        </p:spPr>
      </p:pic>
      <p:pic>
        <p:nvPicPr>
          <p:cNvPr id="63" name="그림 62">
            <a:extLst>
              <a:ext uri="{FF2B5EF4-FFF2-40B4-BE49-F238E27FC236}">
                <a16:creationId xmlns="" xmlns:a16="http://schemas.microsoft.com/office/drawing/2014/main" id="{CB4CE6BD-8254-5B40-8158-978C8E9FDA5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377684" y="5020431"/>
            <a:ext cx="236114" cy="236114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="" xmlns:a16="http://schemas.microsoft.com/office/drawing/2014/main" id="{A61E15A0-F6D2-5C4F-B41D-E6D89C62A844}"/>
              </a:ext>
            </a:extLst>
          </p:cNvPr>
          <p:cNvSpPr txBox="1"/>
          <p:nvPr/>
        </p:nvSpPr>
        <p:spPr>
          <a:xfrm>
            <a:off x="7897" y="1331104"/>
            <a:ext cx="430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- Multiple Queue, Multiple Consumer</a:t>
            </a:r>
            <a:endParaRPr kumimoji="1"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D24DE4F6-DEE4-7E47-8EF0-B35BACB42DA9}"/>
              </a:ext>
            </a:extLst>
          </p:cNvPr>
          <p:cNvSpPr txBox="1"/>
          <p:nvPr/>
        </p:nvSpPr>
        <p:spPr>
          <a:xfrm>
            <a:off x="2420534" y="2169864"/>
            <a:ext cx="1313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커피 머신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="" xmlns:a16="http://schemas.microsoft.com/office/drawing/2014/main" id="{88936246-8DED-114C-8DC5-3FDB30C8EFF3}"/>
              </a:ext>
            </a:extLst>
          </p:cNvPr>
          <p:cNvSpPr txBox="1"/>
          <p:nvPr/>
        </p:nvSpPr>
        <p:spPr>
          <a:xfrm>
            <a:off x="2430210" y="3379448"/>
            <a:ext cx="1313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 err="1"/>
              <a:t>블랜더</a:t>
            </a:r>
            <a:endParaRPr kumimoji="1" lang="ko-KR" altLang="en-US" dirty="0"/>
          </a:p>
        </p:txBody>
      </p:sp>
      <p:sp>
        <p:nvSpPr>
          <p:cNvPr id="66" name="TextBox 65">
            <a:extLst>
              <a:ext uri="{FF2B5EF4-FFF2-40B4-BE49-F238E27FC236}">
                <a16:creationId xmlns="" xmlns:a16="http://schemas.microsoft.com/office/drawing/2014/main" id="{F7B5EC86-08D6-B54E-A741-EDB59368286E}"/>
              </a:ext>
            </a:extLst>
          </p:cNvPr>
          <p:cNvSpPr txBox="1"/>
          <p:nvPr/>
        </p:nvSpPr>
        <p:spPr>
          <a:xfrm>
            <a:off x="2503249" y="4498505"/>
            <a:ext cx="1313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그 외</a:t>
            </a:r>
          </a:p>
        </p:txBody>
      </p:sp>
    </p:spTree>
    <p:extLst>
      <p:ext uri="{BB962C8B-B14F-4D97-AF65-F5344CB8AC3E}">
        <p14:creationId xmlns:p14="http://schemas.microsoft.com/office/powerpoint/2010/main" val="4235229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algn="r"/>
            <a:r>
              <a: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서비스 구성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RabbitMQ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10" name="텍스트 개체 틀 4"/>
          <p:cNvSpPr>
            <a:spLocks noGrp="1"/>
          </p:cNvSpPr>
          <p:nvPr>
            <p:ph type="body" sz="quarter" idx="12"/>
          </p:nvPr>
        </p:nvSpPr>
        <p:spPr>
          <a:xfrm>
            <a:off x="234132" y="828303"/>
            <a:ext cx="2628811" cy="358240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spcBef>
                <a:spcPct val="20000"/>
              </a:spcBef>
            </a:pPr>
            <a:r>
              <a:rPr lang="en-US" altLang="ko-KR" sz="1600" dirty="0">
                <a:solidFill>
                  <a:srgbClr val="50646E"/>
                </a:solidFill>
                <a:latin typeface="한컴 백제 B" panose="02020603020101020101" pitchFamily="18" charset="-127"/>
                <a:ea typeface="한컴 백제 B" panose="02020603020101020101" pitchFamily="18" charset="-127"/>
              </a:rPr>
              <a:t>Message </a:t>
            </a:r>
            <a:endParaRPr lang="ko-KR" altLang="en-US" sz="1600" dirty="0">
              <a:solidFill>
                <a:srgbClr val="50646E"/>
              </a:solidFill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ED2822DF-11D3-2648-8A80-96E804C646FF}"/>
              </a:ext>
            </a:extLst>
          </p:cNvPr>
          <p:cNvSpPr txBox="1"/>
          <p:nvPr/>
        </p:nvSpPr>
        <p:spPr>
          <a:xfrm>
            <a:off x="196298" y="1240735"/>
            <a:ext cx="7931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dirty="0"/>
              <a:t>{“</a:t>
            </a:r>
            <a:r>
              <a:rPr kumimoji="1" lang="en-US" altLang="x-none" dirty="0">
                <a:solidFill>
                  <a:srgbClr val="FF0000"/>
                </a:solidFill>
              </a:rPr>
              <a:t>id</a:t>
            </a:r>
            <a:r>
              <a:rPr kumimoji="1" lang="en-US" altLang="x-none" dirty="0"/>
              <a:t>” : 1, “menu” : “</a:t>
            </a:r>
            <a:r>
              <a:rPr kumimoji="1" lang="ko-KR" altLang="en-US" dirty="0" err="1"/>
              <a:t>라떼</a:t>
            </a:r>
            <a:r>
              <a:rPr kumimoji="1" lang="en-US" altLang="x-none" dirty="0"/>
              <a:t>”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“</a:t>
            </a:r>
            <a:r>
              <a:rPr kumimoji="1" lang="en-US" altLang="ko-KR" dirty="0" err="1"/>
              <a:t>beverageType</a:t>
            </a:r>
            <a:r>
              <a:rPr kumimoji="1" lang="en-US" altLang="ko-KR" dirty="0"/>
              <a:t>” : </a:t>
            </a:r>
            <a:r>
              <a:rPr kumimoji="1" lang="en-US" altLang="ko-KR" dirty="0" err="1"/>
              <a:t>BeverageType</a:t>
            </a:r>
            <a:r>
              <a:rPr kumimoji="1" lang="en-US" altLang="ko-KR" dirty="0"/>
              <a:t>.</a:t>
            </a:r>
            <a:r>
              <a:rPr lang="en" altLang="x-none" i="1" dirty="0"/>
              <a:t> COFFEE</a:t>
            </a:r>
            <a:r>
              <a:rPr kumimoji="1" lang="en-US" altLang="ko-KR" dirty="0"/>
              <a:t> </a:t>
            </a:r>
            <a:r>
              <a:rPr kumimoji="1" lang="en-US" altLang="x-none" dirty="0"/>
              <a:t>}</a:t>
            </a:r>
            <a:endParaRPr kumimoji="1" lang="x-none" altLang="en-US" dirty="0"/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="" xmlns:a16="http://schemas.microsoft.com/office/drawing/2014/main" id="{F640EF95-4635-0749-9EF2-81606CFE5DFB}"/>
              </a:ext>
            </a:extLst>
          </p:cNvPr>
          <p:cNvSpPr/>
          <p:nvPr/>
        </p:nvSpPr>
        <p:spPr>
          <a:xfrm>
            <a:off x="9197448" y="2948372"/>
            <a:ext cx="1181494" cy="2728141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>
            <a:extLst>
              <a:ext uri="{FF2B5EF4-FFF2-40B4-BE49-F238E27FC236}">
                <a16:creationId xmlns="" xmlns:a16="http://schemas.microsoft.com/office/drawing/2014/main" id="{6190FDF8-55E9-B14B-91F3-D759D1385914}"/>
              </a:ext>
            </a:extLst>
          </p:cNvPr>
          <p:cNvSpPr/>
          <p:nvPr/>
        </p:nvSpPr>
        <p:spPr>
          <a:xfrm>
            <a:off x="4459042" y="3244411"/>
            <a:ext cx="3396322" cy="2507333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0A998EA1-F281-8346-BD28-3456852E658F}"/>
              </a:ext>
            </a:extLst>
          </p:cNvPr>
          <p:cNvSpPr txBox="1"/>
          <p:nvPr/>
        </p:nvSpPr>
        <p:spPr>
          <a:xfrm>
            <a:off x="4721945" y="2717502"/>
            <a:ext cx="2445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Manager App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="" xmlns:a16="http://schemas.microsoft.com/office/drawing/2014/main" id="{89264B5D-5D9B-D54B-B139-84C7FECD1DBF}"/>
              </a:ext>
            </a:extLst>
          </p:cNvPr>
          <p:cNvGrpSpPr/>
          <p:nvPr/>
        </p:nvGrpSpPr>
        <p:grpSpPr>
          <a:xfrm>
            <a:off x="4701568" y="3544442"/>
            <a:ext cx="1371600" cy="1055920"/>
            <a:chOff x="3380003" y="4724420"/>
            <a:chExt cx="1371600" cy="1055920"/>
          </a:xfrm>
        </p:grpSpPr>
        <p:grpSp>
          <p:nvGrpSpPr>
            <p:cNvPr id="12" name="그룹 11">
              <a:extLst>
                <a:ext uri="{FF2B5EF4-FFF2-40B4-BE49-F238E27FC236}">
                  <a16:creationId xmlns="" xmlns:a16="http://schemas.microsoft.com/office/drawing/2014/main" id="{688C5D6E-6A86-D34B-95E8-13810F27D623}"/>
                </a:ext>
              </a:extLst>
            </p:cNvPr>
            <p:cNvGrpSpPr/>
            <p:nvPr/>
          </p:nvGrpSpPr>
          <p:grpSpPr>
            <a:xfrm>
              <a:off x="3635837" y="4724420"/>
              <a:ext cx="805544" cy="1055920"/>
              <a:chOff x="1426037" y="4648216"/>
              <a:chExt cx="805544" cy="1055920"/>
            </a:xfrm>
          </p:grpSpPr>
          <p:sp>
            <p:nvSpPr>
              <p:cNvPr id="14" name="타원 13">
                <a:extLst>
                  <a:ext uri="{FF2B5EF4-FFF2-40B4-BE49-F238E27FC236}">
                    <a16:creationId xmlns="" xmlns:a16="http://schemas.microsoft.com/office/drawing/2014/main" id="{E2F2D664-6D49-D94E-9301-725219C9D470}"/>
                  </a:ext>
                </a:extLst>
              </p:cNvPr>
              <p:cNvSpPr/>
              <p:nvPr/>
            </p:nvSpPr>
            <p:spPr>
              <a:xfrm>
                <a:off x="1426037" y="4898592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="" xmlns:a16="http://schemas.microsoft.com/office/drawing/2014/main" id="{ABCD4FE5-E272-8E40-A297-BCBD35D48E45}"/>
                  </a:ext>
                </a:extLst>
              </p:cNvPr>
              <p:cNvSpPr/>
              <p:nvPr/>
            </p:nvSpPr>
            <p:spPr>
              <a:xfrm>
                <a:off x="1426037" y="4767954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="" xmlns:a16="http://schemas.microsoft.com/office/drawing/2014/main" id="{A61458F1-C3A1-FE44-8F46-84DC5048A237}"/>
                  </a:ext>
                </a:extLst>
              </p:cNvPr>
              <p:cNvSpPr/>
              <p:nvPr/>
            </p:nvSpPr>
            <p:spPr>
              <a:xfrm>
                <a:off x="1426037" y="4648216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="" xmlns:a16="http://schemas.microsoft.com/office/drawing/2014/main" id="{AFF9FCDB-8529-944E-826A-F004EFF17169}"/>
                </a:ext>
              </a:extLst>
            </p:cNvPr>
            <p:cNvSpPr txBox="1"/>
            <p:nvPr/>
          </p:nvSpPr>
          <p:spPr>
            <a:xfrm>
              <a:off x="3380003" y="4942526"/>
              <a:ext cx="13716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latin typeface="한컴 백제 B" panose="02020603020101020101" pitchFamily="18" charset="-127"/>
                  <a:ea typeface="한컴 백제 B" panose="02020603020101020101" pitchFamily="18" charset="-127"/>
                </a:rPr>
                <a:t>consumer</a:t>
              </a:r>
              <a:endPara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="" xmlns:a16="http://schemas.microsoft.com/office/drawing/2014/main" id="{330D6078-46A2-434F-8A92-9EEAAB73ADAA}"/>
              </a:ext>
            </a:extLst>
          </p:cNvPr>
          <p:cNvGrpSpPr/>
          <p:nvPr/>
        </p:nvGrpSpPr>
        <p:grpSpPr>
          <a:xfrm>
            <a:off x="9250236" y="3124673"/>
            <a:ext cx="1143000" cy="1055920"/>
            <a:chOff x="3478743" y="4724420"/>
            <a:chExt cx="1143000" cy="1055920"/>
          </a:xfrm>
        </p:grpSpPr>
        <p:grpSp>
          <p:nvGrpSpPr>
            <p:cNvPr id="18" name="그룹 17">
              <a:extLst>
                <a:ext uri="{FF2B5EF4-FFF2-40B4-BE49-F238E27FC236}">
                  <a16:creationId xmlns="" xmlns:a16="http://schemas.microsoft.com/office/drawing/2014/main" id="{B7DA9207-4E7A-EB40-988E-350F2AC8AAA5}"/>
                </a:ext>
              </a:extLst>
            </p:cNvPr>
            <p:cNvGrpSpPr/>
            <p:nvPr/>
          </p:nvGrpSpPr>
          <p:grpSpPr>
            <a:xfrm>
              <a:off x="3635837" y="4724420"/>
              <a:ext cx="805544" cy="1055920"/>
              <a:chOff x="1426037" y="4648216"/>
              <a:chExt cx="805544" cy="1055920"/>
            </a:xfrm>
          </p:grpSpPr>
          <p:sp>
            <p:nvSpPr>
              <p:cNvPr id="20" name="타원 19">
                <a:extLst>
                  <a:ext uri="{FF2B5EF4-FFF2-40B4-BE49-F238E27FC236}">
                    <a16:creationId xmlns="" xmlns:a16="http://schemas.microsoft.com/office/drawing/2014/main" id="{31CEEB29-ACAD-9942-803F-B450951E7491}"/>
                  </a:ext>
                </a:extLst>
              </p:cNvPr>
              <p:cNvSpPr/>
              <p:nvPr/>
            </p:nvSpPr>
            <p:spPr>
              <a:xfrm>
                <a:off x="1426037" y="4898592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="" xmlns:a16="http://schemas.microsoft.com/office/drawing/2014/main" id="{68A20B32-DB18-6D47-A44F-3FEEF32770B6}"/>
                  </a:ext>
                </a:extLst>
              </p:cNvPr>
              <p:cNvSpPr/>
              <p:nvPr/>
            </p:nvSpPr>
            <p:spPr>
              <a:xfrm>
                <a:off x="1426037" y="4767954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="" xmlns:a16="http://schemas.microsoft.com/office/drawing/2014/main" id="{ECC1327C-E159-014F-8E49-978CC7C2EDFF}"/>
                  </a:ext>
                </a:extLst>
              </p:cNvPr>
              <p:cNvSpPr/>
              <p:nvPr/>
            </p:nvSpPr>
            <p:spPr>
              <a:xfrm>
                <a:off x="1426037" y="4648216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="" xmlns:a16="http://schemas.microsoft.com/office/drawing/2014/main" id="{7D92B990-E0BF-F04D-9E23-8D70600684BB}"/>
                </a:ext>
              </a:extLst>
            </p:cNvPr>
            <p:cNvSpPr txBox="1"/>
            <p:nvPr/>
          </p:nvSpPr>
          <p:spPr>
            <a:xfrm>
              <a:off x="3478743" y="4942526"/>
              <a:ext cx="1143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latin typeface="한컴 백제 B" panose="02020603020101020101" pitchFamily="18" charset="-127"/>
                  <a:ea typeface="한컴 백제 B" panose="02020603020101020101" pitchFamily="18" charset="-127"/>
                </a:rPr>
                <a:t>커피 머신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="" xmlns:a16="http://schemas.microsoft.com/office/drawing/2014/main" id="{3716EB59-C138-6745-BA5B-6586395D0416}"/>
              </a:ext>
            </a:extLst>
          </p:cNvPr>
          <p:cNvGrpSpPr/>
          <p:nvPr/>
        </p:nvGrpSpPr>
        <p:grpSpPr>
          <a:xfrm>
            <a:off x="9238602" y="4285516"/>
            <a:ext cx="1143000" cy="1055920"/>
            <a:chOff x="3489016" y="4724420"/>
            <a:chExt cx="1143000" cy="1055920"/>
          </a:xfrm>
        </p:grpSpPr>
        <p:grpSp>
          <p:nvGrpSpPr>
            <p:cNvPr id="24" name="그룹 23">
              <a:extLst>
                <a:ext uri="{FF2B5EF4-FFF2-40B4-BE49-F238E27FC236}">
                  <a16:creationId xmlns="" xmlns:a16="http://schemas.microsoft.com/office/drawing/2014/main" id="{DB17657B-6CAF-7D41-9160-A3B4B99323BE}"/>
                </a:ext>
              </a:extLst>
            </p:cNvPr>
            <p:cNvGrpSpPr/>
            <p:nvPr/>
          </p:nvGrpSpPr>
          <p:grpSpPr>
            <a:xfrm>
              <a:off x="3635837" y="4724420"/>
              <a:ext cx="805544" cy="1055920"/>
              <a:chOff x="1426037" y="4648216"/>
              <a:chExt cx="805544" cy="1055920"/>
            </a:xfrm>
          </p:grpSpPr>
          <p:sp>
            <p:nvSpPr>
              <p:cNvPr id="26" name="타원 25">
                <a:extLst>
                  <a:ext uri="{FF2B5EF4-FFF2-40B4-BE49-F238E27FC236}">
                    <a16:creationId xmlns="" xmlns:a16="http://schemas.microsoft.com/office/drawing/2014/main" id="{68008D0E-E2CE-DE46-A5DA-01C35F7B995A}"/>
                  </a:ext>
                </a:extLst>
              </p:cNvPr>
              <p:cNvSpPr/>
              <p:nvPr/>
            </p:nvSpPr>
            <p:spPr>
              <a:xfrm>
                <a:off x="1426037" y="4898592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  <p:sp>
            <p:nvSpPr>
              <p:cNvPr id="27" name="타원 26">
                <a:extLst>
                  <a:ext uri="{FF2B5EF4-FFF2-40B4-BE49-F238E27FC236}">
                    <a16:creationId xmlns="" xmlns:a16="http://schemas.microsoft.com/office/drawing/2014/main" id="{8E4017BA-7626-E047-8710-53589E385DAF}"/>
                  </a:ext>
                </a:extLst>
              </p:cNvPr>
              <p:cNvSpPr/>
              <p:nvPr/>
            </p:nvSpPr>
            <p:spPr>
              <a:xfrm>
                <a:off x="1426037" y="4767954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  <p:sp>
            <p:nvSpPr>
              <p:cNvPr id="28" name="타원 27">
                <a:extLst>
                  <a:ext uri="{FF2B5EF4-FFF2-40B4-BE49-F238E27FC236}">
                    <a16:creationId xmlns="" xmlns:a16="http://schemas.microsoft.com/office/drawing/2014/main" id="{90DBE98C-4A35-A142-8F30-9C57F1E18179}"/>
                  </a:ext>
                </a:extLst>
              </p:cNvPr>
              <p:cNvSpPr/>
              <p:nvPr/>
            </p:nvSpPr>
            <p:spPr>
              <a:xfrm>
                <a:off x="1426037" y="4648216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="" xmlns:a16="http://schemas.microsoft.com/office/drawing/2014/main" id="{58A1660E-5903-A742-9721-422C8C43B290}"/>
                </a:ext>
              </a:extLst>
            </p:cNvPr>
            <p:cNvSpPr txBox="1"/>
            <p:nvPr/>
          </p:nvSpPr>
          <p:spPr>
            <a:xfrm>
              <a:off x="3489016" y="4942526"/>
              <a:ext cx="1143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latin typeface="한컴 백제 B" panose="02020603020101020101" pitchFamily="18" charset="-127"/>
                  <a:ea typeface="한컴 백제 B" panose="02020603020101020101" pitchFamily="18" charset="-127"/>
                </a:rPr>
                <a:t>믹서기</a:t>
              </a:r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="" xmlns:a16="http://schemas.microsoft.com/office/drawing/2014/main" id="{630FAA2D-BA9A-0C4D-B220-DF6243F7B6EE}"/>
              </a:ext>
            </a:extLst>
          </p:cNvPr>
          <p:cNvSpPr txBox="1"/>
          <p:nvPr/>
        </p:nvSpPr>
        <p:spPr>
          <a:xfrm>
            <a:off x="234132" y="2776561"/>
            <a:ext cx="1453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request</a:t>
            </a:r>
            <a:r>
              <a:rPr lang="ko-KR" altLang="en-US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 </a:t>
            </a:r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App</a:t>
            </a:r>
            <a:r>
              <a:rPr lang="ko-KR" altLang="en-US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 </a:t>
            </a:r>
          </a:p>
        </p:txBody>
      </p:sp>
      <p:sp>
        <p:nvSpPr>
          <p:cNvPr id="63" name="모서리가 둥근 직사각형 62">
            <a:extLst>
              <a:ext uri="{FF2B5EF4-FFF2-40B4-BE49-F238E27FC236}">
                <a16:creationId xmlns="" xmlns:a16="http://schemas.microsoft.com/office/drawing/2014/main" id="{B3F44DA9-4724-1F4B-AE9C-F772C809CB52}"/>
              </a:ext>
            </a:extLst>
          </p:cNvPr>
          <p:cNvSpPr/>
          <p:nvPr/>
        </p:nvSpPr>
        <p:spPr>
          <a:xfrm>
            <a:off x="330559" y="3429286"/>
            <a:ext cx="1219988" cy="2177915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4" name="직선 화살표 연결선 63">
            <a:extLst>
              <a:ext uri="{FF2B5EF4-FFF2-40B4-BE49-F238E27FC236}">
                <a16:creationId xmlns="" xmlns:a16="http://schemas.microsoft.com/office/drawing/2014/main" id="{A285FFE8-57DB-AF46-9241-CC91715B4A2A}"/>
              </a:ext>
            </a:extLst>
          </p:cNvPr>
          <p:cNvCxnSpPr>
            <a:cxnSpLocks/>
          </p:cNvCxnSpPr>
          <p:nvPr/>
        </p:nvCxnSpPr>
        <p:spPr>
          <a:xfrm>
            <a:off x="3926590" y="4052553"/>
            <a:ext cx="882700" cy="3759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="" xmlns:a16="http://schemas.microsoft.com/office/drawing/2014/main" id="{9DD533F7-1D4E-E946-9E1E-5B69E4407787}"/>
              </a:ext>
            </a:extLst>
          </p:cNvPr>
          <p:cNvGrpSpPr/>
          <p:nvPr/>
        </p:nvGrpSpPr>
        <p:grpSpPr>
          <a:xfrm>
            <a:off x="2104214" y="2471048"/>
            <a:ext cx="2021746" cy="3060550"/>
            <a:chOff x="2088180" y="1882477"/>
            <a:chExt cx="2021746" cy="3060550"/>
          </a:xfrm>
        </p:grpSpPr>
        <p:grpSp>
          <p:nvGrpSpPr>
            <p:cNvPr id="41" name="그룹 40">
              <a:extLst>
                <a:ext uri="{FF2B5EF4-FFF2-40B4-BE49-F238E27FC236}">
                  <a16:creationId xmlns="" xmlns:a16="http://schemas.microsoft.com/office/drawing/2014/main" id="{D5CF7158-249E-E746-9872-CEE4E0334465}"/>
                </a:ext>
              </a:extLst>
            </p:cNvPr>
            <p:cNvGrpSpPr/>
            <p:nvPr/>
          </p:nvGrpSpPr>
          <p:grpSpPr>
            <a:xfrm>
              <a:off x="2088180" y="1882477"/>
              <a:ext cx="2021746" cy="3060550"/>
              <a:chOff x="1942139" y="1253158"/>
              <a:chExt cx="2021746" cy="3060550"/>
            </a:xfrm>
          </p:grpSpPr>
          <p:sp>
            <p:nvSpPr>
              <p:cNvPr id="42" name="모서리가 둥근 직사각형 41">
                <a:extLst>
                  <a:ext uri="{FF2B5EF4-FFF2-40B4-BE49-F238E27FC236}">
                    <a16:creationId xmlns="" xmlns:a16="http://schemas.microsoft.com/office/drawing/2014/main" id="{4ABA6034-B31D-9A4B-8F3B-5B5FA259D3E9}"/>
                  </a:ext>
                </a:extLst>
              </p:cNvPr>
              <p:cNvSpPr/>
              <p:nvPr/>
            </p:nvSpPr>
            <p:spPr>
              <a:xfrm>
                <a:off x="1942139" y="2145026"/>
                <a:ext cx="1801544" cy="2168682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43" name="그룹 42">
                <a:extLst>
                  <a:ext uri="{FF2B5EF4-FFF2-40B4-BE49-F238E27FC236}">
                    <a16:creationId xmlns="" xmlns:a16="http://schemas.microsoft.com/office/drawing/2014/main" id="{355011B4-39F8-EA48-8FB8-F7EB6CDA9918}"/>
                  </a:ext>
                </a:extLst>
              </p:cNvPr>
              <p:cNvGrpSpPr/>
              <p:nvPr/>
            </p:nvGrpSpPr>
            <p:grpSpPr>
              <a:xfrm>
                <a:off x="1992201" y="1253158"/>
                <a:ext cx="1971684" cy="646331"/>
                <a:chOff x="1788003" y="1253158"/>
                <a:chExt cx="1971684" cy="646331"/>
              </a:xfrm>
            </p:grpSpPr>
            <p:pic>
              <p:nvPicPr>
                <p:cNvPr id="60" name="Picture 3" descr="C:\Users\user\Downloads\rabbitmq-icon (1).png">
                  <a:extLst>
                    <a:ext uri="{FF2B5EF4-FFF2-40B4-BE49-F238E27FC236}">
                      <a16:creationId xmlns="" xmlns:a16="http://schemas.microsoft.com/office/drawing/2014/main" id="{783B1CA2-9475-7543-9440-C156AE0DE15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788003" y="1262287"/>
                  <a:ext cx="577805" cy="57780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61" name="TextBox 60">
                  <a:extLst>
                    <a:ext uri="{FF2B5EF4-FFF2-40B4-BE49-F238E27FC236}">
                      <a16:creationId xmlns="" xmlns:a16="http://schemas.microsoft.com/office/drawing/2014/main" id="{89906B5C-7494-B548-958B-93F22E728D11}"/>
                    </a:ext>
                  </a:extLst>
                </p:cNvPr>
                <p:cNvSpPr txBox="1"/>
                <p:nvPr/>
              </p:nvSpPr>
              <p:spPr>
                <a:xfrm>
                  <a:off x="2306449" y="1253158"/>
                  <a:ext cx="1453238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dirty="0" err="1">
                      <a:latin typeface="한컴 백제 B" panose="02020603020101020101" pitchFamily="18" charset="-127"/>
                      <a:ea typeface="한컴 백제 B" panose="02020603020101020101" pitchFamily="18" charset="-127"/>
                    </a:rPr>
                    <a:t>rabbitMQ</a:t>
                  </a:r>
                  <a:endParaRPr lang="en-US" altLang="ko-KR" dirty="0">
                    <a:latin typeface="한컴 백제 B" panose="02020603020101020101" pitchFamily="18" charset="-127"/>
                    <a:ea typeface="한컴 백제 B" panose="02020603020101020101" pitchFamily="18" charset="-127"/>
                  </a:endParaRPr>
                </a:p>
                <a:p>
                  <a:r>
                    <a:rPr lang="en-US" altLang="ko-KR" dirty="0">
                      <a:latin typeface="한컴 백제 B" panose="02020603020101020101" pitchFamily="18" charset="-127"/>
                      <a:ea typeface="한컴 백제 B" panose="02020603020101020101" pitchFamily="18" charset="-127"/>
                    </a:rPr>
                    <a:t>server</a:t>
                  </a:r>
                  <a:endParaRPr lang="ko-KR" altLang="en-US" dirty="0">
                    <a:latin typeface="한컴 백제 B" panose="02020603020101020101" pitchFamily="18" charset="-127"/>
                    <a:ea typeface="한컴 백제 B" panose="02020603020101020101" pitchFamily="18" charset="-127"/>
                  </a:endParaRPr>
                </a:p>
              </p:txBody>
            </p:sp>
          </p:grpSp>
          <p:grpSp>
            <p:nvGrpSpPr>
              <p:cNvPr id="44" name="그룹 43">
                <a:extLst>
                  <a:ext uri="{FF2B5EF4-FFF2-40B4-BE49-F238E27FC236}">
                    <a16:creationId xmlns="" xmlns:a16="http://schemas.microsoft.com/office/drawing/2014/main" id="{BA9CD164-DA40-6447-86EB-9CCD5B843C01}"/>
                  </a:ext>
                </a:extLst>
              </p:cNvPr>
              <p:cNvGrpSpPr/>
              <p:nvPr/>
            </p:nvGrpSpPr>
            <p:grpSpPr>
              <a:xfrm>
                <a:off x="2074921" y="2254513"/>
                <a:ext cx="1447859" cy="824676"/>
                <a:chOff x="1867030" y="2127616"/>
                <a:chExt cx="1447859" cy="824676"/>
              </a:xfrm>
            </p:grpSpPr>
            <p:grpSp>
              <p:nvGrpSpPr>
                <p:cNvPr id="45" name="그룹 44">
                  <a:extLst>
                    <a:ext uri="{FF2B5EF4-FFF2-40B4-BE49-F238E27FC236}">
                      <a16:creationId xmlns="" xmlns:a16="http://schemas.microsoft.com/office/drawing/2014/main" id="{3B68286F-D3AC-C24E-B99A-4DC2E63149EA}"/>
                    </a:ext>
                  </a:extLst>
                </p:cNvPr>
                <p:cNvGrpSpPr/>
                <p:nvPr/>
              </p:nvGrpSpPr>
              <p:grpSpPr>
                <a:xfrm>
                  <a:off x="1910643" y="2484598"/>
                  <a:ext cx="1404246" cy="467694"/>
                  <a:chOff x="1269819" y="5434616"/>
                  <a:chExt cx="1404246" cy="467694"/>
                </a:xfrm>
              </p:grpSpPr>
              <p:sp>
                <p:nvSpPr>
                  <p:cNvPr id="57" name="직사각형 56">
                    <a:extLst>
                      <a:ext uri="{FF2B5EF4-FFF2-40B4-BE49-F238E27FC236}">
                        <a16:creationId xmlns="" xmlns:a16="http://schemas.microsoft.com/office/drawing/2014/main" id="{C913B5BE-D06E-1C4F-AA4E-7CFA4B73FEA1}"/>
                      </a:ext>
                    </a:extLst>
                  </p:cNvPr>
                  <p:cNvSpPr/>
                  <p:nvPr/>
                </p:nvSpPr>
                <p:spPr>
                  <a:xfrm>
                    <a:off x="1269819" y="5434616"/>
                    <a:ext cx="1404246" cy="467694"/>
                  </a:xfrm>
                  <a:prstGeom prst="rect">
                    <a:avLst/>
                  </a:prstGeom>
                  <a:solidFill>
                    <a:schemeClr val="bg1"/>
                  </a:solidFill>
                  <a:ln w="19050">
                    <a:solidFill>
                      <a:schemeClr val="bg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58" name="직사각형 57">
                    <a:extLst>
                      <a:ext uri="{FF2B5EF4-FFF2-40B4-BE49-F238E27FC236}">
                        <a16:creationId xmlns="" xmlns:a16="http://schemas.microsoft.com/office/drawing/2014/main" id="{61605208-6798-DD40-921C-9B084932B123}"/>
                      </a:ext>
                    </a:extLst>
                  </p:cNvPr>
                  <p:cNvSpPr/>
                  <p:nvPr/>
                </p:nvSpPr>
                <p:spPr>
                  <a:xfrm>
                    <a:off x="2189708" y="5477154"/>
                    <a:ext cx="370114" cy="370114"/>
                  </a:xfrm>
                  <a:prstGeom prst="rect">
                    <a:avLst/>
                  </a:prstGeom>
                  <a:solidFill>
                    <a:schemeClr val="bg1"/>
                  </a:solidFill>
                  <a:ln w="19050">
                    <a:solidFill>
                      <a:schemeClr val="bg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59" name="직사각형 58">
                    <a:extLst>
                      <a:ext uri="{FF2B5EF4-FFF2-40B4-BE49-F238E27FC236}">
                        <a16:creationId xmlns="" xmlns:a16="http://schemas.microsoft.com/office/drawing/2014/main" id="{69FCBE6D-0478-AF4D-B449-8AD813E3F214}"/>
                      </a:ext>
                    </a:extLst>
                  </p:cNvPr>
                  <p:cNvSpPr/>
                  <p:nvPr/>
                </p:nvSpPr>
                <p:spPr>
                  <a:xfrm>
                    <a:off x="1739767" y="5476486"/>
                    <a:ext cx="370114" cy="370114"/>
                  </a:xfrm>
                  <a:prstGeom prst="rect">
                    <a:avLst/>
                  </a:prstGeom>
                  <a:solidFill>
                    <a:schemeClr val="bg1"/>
                  </a:solidFill>
                  <a:ln w="19050">
                    <a:solidFill>
                      <a:schemeClr val="bg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48" name="TextBox 47">
                  <a:extLst>
                    <a:ext uri="{FF2B5EF4-FFF2-40B4-BE49-F238E27FC236}">
                      <a16:creationId xmlns="" xmlns:a16="http://schemas.microsoft.com/office/drawing/2014/main" id="{5DF50F46-6149-D14F-B19E-B150C5529222}"/>
                    </a:ext>
                  </a:extLst>
                </p:cNvPr>
                <p:cNvSpPr txBox="1"/>
                <p:nvPr/>
              </p:nvSpPr>
              <p:spPr>
                <a:xfrm>
                  <a:off x="1867030" y="2127616"/>
                  <a:ext cx="1349305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dirty="0">
                      <a:latin typeface="한컴 백제 B" panose="02020603020101020101" pitchFamily="18" charset="-127"/>
                      <a:ea typeface="한컴 백제 B" panose="02020603020101020101" pitchFamily="18" charset="-127"/>
                    </a:rPr>
                    <a:t>커피 머신</a:t>
                  </a:r>
                </a:p>
              </p:txBody>
            </p:sp>
          </p:grpSp>
        </p:grpSp>
        <p:grpSp>
          <p:nvGrpSpPr>
            <p:cNvPr id="65" name="그룹 64">
              <a:extLst>
                <a:ext uri="{FF2B5EF4-FFF2-40B4-BE49-F238E27FC236}">
                  <a16:creationId xmlns="" xmlns:a16="http://schemas.microsoft.com/office/drawing/2014/main" id="{AD710075-453E-BE40-A0E8-0BC425F66294}"/>
                </a:ext>
              </a:extLst>
            </p:cNvPr>
            <p:cNvGrpSpPr/>
            <p:nvPr/>
          </p:nvGrpSpPr>
          <p:grpSpPr>
            <a:xfrm>
              <a:off x="2268346" y="3938047"/>
              <a:ext cx="1411524" cy="859975"/>
              <a:chOff x="2219574" y="4031626"/>
              <a:chExt cx="1411524" cy="859975"/>
            </a:xfrm>
          </p:grpSpPr>
          <p:sp>
            <p:nvSpPr>
              <p:cNvPr id="66" name="직사각형 65">
                <a:extLst>
                  <a:ext uri="{FF2B5EF4-FFF2-40B4-BE49-F238E27FC236}">
                    <a16:creationId xmlns="" xmlns:a16="http://schemas.microsoft.com/office/drawing/2014/main" id="{EF33B1E0-12A3-D841-BB38-42F458F6BA10}"/>
                  </a:ext>
                </a:extLst>
              </p:cNvPr>
              <p:cNvSpPr/>
              <p:nvPr/>
            </p:nvSpPr>
            <p:spPr>
              <a:xfrm>
                <a:off x="2226852" y="4423907"/>
                <a:ext cx="1404246" cy="467694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직사각형 66">
                <a:extLst>
                  <a:ext uri="{FF2B5EF4-FFF2-40B4-BE49-F238E27FC236}">
                    <a16:creationId xmlns="" xmlns:a16="http://schemas.microsoft.com/office/drawing/2014/main" id="{BF376C56-DBA9-A14E-932E-C35E6A7C4376}"/>
                  </a:ext>
                </a:extLst>
              </p:cNvPr>
              <p:cNvSpPr/>
              <p:nvPr/>
            </p:nvSpPr>
            <p:spPr>
              <a:xfrm>
                <a:off x="2752791" y="4472697"/>
                <a:ext cx="370114" cy="370114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직사각형 67">
                <a:extLst>
                  <a:ext uri="{FF2B5EF4-FFF2-40B4-BE49-F238E27FC236}">
                    <a16:creationId xmlns="" xmlns:a16="http://schemas.microsoft.com/office/drawing/2014/main" id="{A1627A73-33C2-AD43-AFF7-E9C6D89E6D94}"/>
                  </a:ext>
                </a:extLst>
              </p:cNvPr>
              <p:cNvSpPr/>
              <p:nvPr/>
            </p:nvSpPr>
            <p:spPr>
              <a:xfrm>
                <a:off x="2315689" y="4472697"/>
                <a:ext cx="370114" cy="370114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="" xmlns:a16="http://schemas.microsoft.com/office/drawing/2014/main" id="{7F84F265-A40A-1245-886C-B9F9B675A9E7}"/>
                  </a:ext>
                </a:extLst>
              </p:cNvPr>
              <p:cNvSpPr txBox="1"/>
              <p:nvPr/>
            </p:nvSpPr>
            <p:spPr>
              <a:xfrm>
                <a:off x="2219574" y="4031626"/>
                <a:ext cx="86311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latin typeface="한컴 백제 B" panose="02020603020101020101" pitchFamily="18" charset="-127"/>
                    <a:ea typeface="한컴 백제 B" panose="02020603020101020101" pitchFamily="18" charset="-127"/>
                  </a:rPr>
                  <a:t>결과</a:t>
                </a:r>
              </a:p>
            </p:txBody>
          </p:sp>
        </p:grpSp>
      </p:grpSp>
      <p:cxnSp>
        <p:nvCxnSpPr>
          <p:cNvPr id="70" name="직선 연결선 31">
            <a:extLst>
              <a:ext uri="{FF2B5EF4-FFF2-40B4-BE49-F238E27FC236}">
                <a16:creationId xmlns="" xmlns:a16="http://schemas.microsoft.com/office/drawing/2014/main" id="{AF82F828-C99B-D442-8CA3-B26824B715CE}"/>
              </a:ext>
            </a:extLst>
          </p:cNvPr>
          <p:cNvCxnSpPr/>
          <p:nvPr/>
        </p:nvCxnSpPr>
        <p:spPr>
          <a:xfrm>
            <a:off x="2210191" y="4472425"/>
            <a:ext cx="1611086" cy="0"/>
          </a:xfrm>
          <a:prstGeom prst="line">
            <a:avLst/>
          </a:prstGeom>
          <a:ln w="2857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="" xmlns:a16="http://schemas.microsoft.com/office/drawing/2014/main" id="{50E5DC8A-2D29-F347-839E-01DBB0AD288E}"/>
              </a:ext>
            </a:extLst>
          </p:cNvPr>
          <p:cNvCxnSpPr>
            <a:cxnSpLocks/>
          </p:cNvCxnSpPr>
          <p:nvPr/>
        </p:nvCxnSpPr>
        <p:spPr>
          <a:xfrm flipH="1">
            <a:off x="3784741" y="5161298"/>
            <a:ext cx="1110355" cy="13731"/>
          </a:xfrm>
          <a:prstGeom prst="straightConnector1">
            <a:avLst/>
          </a:prstGeom>
          <a:ln w="57150">
            <a:solidFill>
              <a:srgbClr val="FF7C8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그룹 74">
            <a:extLst>
              <a:ext uri="{FF2B5EF4-FFF2-40B4-BE49-F238E27FC236}">
                <a16:creationId xmlns="" xmlns:a16="http://schemas.microsoft.com/office/drawing/2014/main" id="{6663DE9B-906F-1F49-8611-3D8CE20EE48F}"/>
              </a:ext>
            </a:extLst>
          </p:cNvPr>
          <p:cNvGrpSpPr/>
          <p:nvPr/>
        </p:nvGrpSpPr>
        <p:grpSpPr>
          <a:xfrm>
            <a:off x="4794340" y="4753848"/>
            <a:ext cx="1371600" cy="826221"/>
            <a:chOff x="5763985" y="5326964"/>
            <a:chExt cx="1371600" cy="826221"/>
          </a:xfrm>
        </p:grpSpPr>
        <p:sp>
          <p:nvSpPr>
            <p:cNvPr id="76" name="타원 75">
              <a:extLst>
                <a:ext uri="{FF2B5EF4-FFF2-40B4-BE49-F238E27FC236}">
                  <a16:creationId xmlns="" xmlns:a16="http://schemas.microsoft.com/office/drawing/2014/main" id="{B6245B18-8A3C-6045-9797-40A7DA5FC11C}"/>
                </a:ext>
              </a:extLst>
            </p:cNvPr>
            <p:cNvSpPr/>
            <p:nvPr/>
          </p:nvSpPr>
          <p:spPr>
            <a:xfrm>
              <a:off x="5867400" y="5326964"/>
              <a:ext cx="1164771" cy="82622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한컴 백제 B" panose="02020603020101020101" pitchFamily="18" charset="-127"/>
                <a:ea typeface="한컴 백제 B" panose="02020603020101020101" pitchFamily="18" charset="-127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="" xmlns:a16="http://schemas.microsoft.com/office/drawing/2014/main" id="{CFADA0B9-9783-F44F-A3CF-2B99F9DB5E84}"/>
                </a:ext>
              </a:extLst>
            </p:cNvPr>
            <p:cNvSpPr txBox="1"/>
            <p:nvPr/>
          </p:nvSpPr>
          <p:spPr>
            <a:xfrm>
              <a:off x="5763985" y="5552168"/>
              <a:ext cx="13716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latin typeface="한컴 백제 B" panose="02020603020101020101" pitchFamily="18" charset="-127"/>
                  <a:ea typeface="한컴 백제 B" panose="02020603020101020101" pitchFamily="18" charset="-127"/>
                </a:rPr>
                <a:t>publisher</a:t>
              </a:r>
              <a:endPara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endParaRPr>
            </a:p>
          </p:txBody>
        </p:sp>
      </p:grpSp>
      <p:cxnSp>
        <p:nvCxnSpPr>
          <p:cNvPr id="78" name="직선 화살표 연결선 77">
            <a:extLst>
              <a:ext uri="{FF2B5EF4-FFF2-40B4-BE49-F238E27FC236}">
                <a16:creationId xmlns="" xmlns:a16="http://schemas.microsoft.com/office/drawing/2014/main" id="{669C2C67-CF72-F84B-A7F5-2DD580FDFF46}"/>
              </a:ext>
            </a:extLst>
          </p:cNvPr>
          <p:cNvCxnSpPr>
            <a:cxnSpLocks/>
          </p:cNvCxnSpPr>
          <p:nvPr/>
        </p:nvCxnSpPr>
        <p:spPr>
          <a:xfrm flipH="1" flipV="1">
            <a:off x="1499472" y="5035203"/>
            <a:ext cx="674856" cy="141778"/>
          </a:xfrm>
          <a:prstGeom prst="straightConnector1">
            <a:avLst/>
          </a:prstGeom>
          <a:ln w="57150">
            <a:solidFill>
              <a:srgbClr val="FF7C8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9" name="그룹 78">
            <a:extLst>
              <a:ext uri="{FF2B5EF4-FFF2-40B4-BE49-F238E27FC236}">
                <a16:creationId xmlns="" xmlns:a16="http://schemas.microsoft.com/office/drawing/2014/main" id="{93544D1E-F3F2-DD43-ACD7-880A481AF140}"/>
              </a:ext>
            </a:extLst>
          </p:cNvPr>
          <p:cNvGrpSpPr/>
          <p:nvPr/>
        </p:nvGrpSpPr>
        <p:grpSpPr>
          <a:xfrm>
            <a:off x="311609" y="3604561"/>
            <a:ext cx="1278637" cy="770222"/>
            <a:chOff x="5763984" y="5326964"/>
            <a:chExt cx="1371600" cy="826221"/>
          </a:xfrm>
        </p:grpSpPr>
        <p:sp>
          <p:nvSpPr>
            <p:cNvPr id="80" name="타원 79">
              <a:extLst>
                <a:ext uri="{FF2B5EF4-FFF2-40B4-BE49-F238E27FC236}">
                  <a16:creationId xmlns="" xmlns:a16="http://schemas.microsoft.com/office/drawing/2014/main" id="{88BF0F6B-6B9A-2C4D-ACC9-E98946CD26CB}"/>
                </a:ext>
              </a:extLst>
            </p:cNvPr>
            <p:cNvSpPr/>
            <p:nvPr/>
          </p:nvSpPr>
          <p:spPr>
            <a:xfrm>
              <a:off x="5867400" y="5326964"/>
              <a:ext cx="1164771" cy="82622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한컴 백제 B" panose="02020603020101020101" pitchFamily="18" charset="-127"/>
                <a:ea typeface="한컴 백제 B" panose="02020603020101020101" pitchFamily="18" charset="-127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="" xmlns:a16="http://schemas.microsoft.com/office/drawing/2014/main" id="{00207EE1-C367-B541-ACC0-F77D953476BD}"/>
                </a:ext>
              </a:extLst>
            </p:cNvPr>
            <p:cNvSpPr txBox="1"/>
            <p:nvPr/>
          </p:nvSpPr>
          <p:spPr>
            <a:xfrm>
              <a:off x="5763984" y="5516705"/>
              <a:ext cx="13716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latin typeface="한컴 백제 B" panose="02020603020101020101" pitchFamily="18" charset="-127"/>
                  <a:ea typeface="한컴 백제 B" panose="02020603020101020101" pitchFamily="18" charset="-127"/>
                </a:rPr>
                <a:t>publisher</a:t>
              </a:r>
              <a:endPara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endParaRPr>
            </a:p>
          </p:txBody>
        </p:sp>
      </p:grpSp>
      <p:grpSp>
        <p:nvGrpSpPr>
          <p:cNvPr id="82" name="그룹 81">
            <a:extLst>
              <a:ext uri="{FF2B5EF4-FFF2-40B4-BE49-F238E27FC236}">
                <a16:creationId xmlns="" xmlns:a16="http://schemas.microsoft.com/office/drawing/2014/main" id="{8773E1DE-4BF8-0741-AB82-B85BE47949B2}"/>
              </a:ext>
            </a:extLst>
          </p:cNvPr>
          <p:cNvGrpSpPr/>
          <p:nvPr/>
        </p:nvGrpSpPr>
        <p:grpSpPr>
          <a:xfrm>
            <a:off x="301234" y="4549005"/>
            <a:ext cx="1278637" cy="770222"/>
            <a:chOff x="5763984" y="5326964"/>
            <a:chExt cx="1371600" cy="826221"/>
          </a:xfrm>
        </p:grpSpPr>
        <p:sp>
          <p:nvSpPr>
            <p:cNvPr id="83" name="타원 82">
              <a:extLst>
                <a:ext uri="{FF2B5EF4-FFF2-40B4-BE49-F238E27FC236}">
                  <a16:creationId xmlns="" xmlns:a16="http://schemas.microsoft.com/office/drawing/2014/main" id="{402480E7-9319-B341-9574-BC5A369656A3}"/>
                </a:ext>
              </a:extLst>
            </p:cNvPr>
            <p:cNvSpPr/>
            <p:nvPr/>
          </p:nvSpPr>
          <p:spPr>
            <a:xfrm>
              <a:off x="5867400" y="5326964"/>
              <a:ext cx="1164771" cy="82622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한컴 백제 B" panose="02020603020101020101" pitchFamily="18" charset="-127"/>
                <a:ea typeface="한컴 백제 B" panose="02020603020101020101" pitchFamily="18" charset="-127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="" xmlns:a16="http://schemas.microsoft.com/office/drawing/2014/main" id="{DC176B39-952C-354B-A257-933E3ABA6D22}"/>
                </a:ext>
              </a:extLst>
            </p:cNvPr>
            <p:cNvSpPr txBox="1"/>
            <p:nvPr/>
          </p:nvSpPr>
          <p:spPr>
            <a:xfrm>
              <a:off x="5763984" y="5516705"/>
              <a:ext cx="1371600" cy="3631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latin typeface="한컴 백제 B" panose="02020603020101020101" pitchFamily="18" charset="-127"/>
                  <a:ea typeface="한컴 백제 B" panose="02020603020101020101" pitchFamily="18" charset="-127"/>
                </a:rPr>
                <a:t>consumer</a:t>
              </a:r>
              <a:endPara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endParaRPr>
            </a:p>
          </p:txBody>
        </p:sp>
      </p:grpSp>
      <p:cxnSp>
        <p:nvCxnSpPr>
          <p:cNvPr id="87" name="직선 화살표 연결선 86">
            <a:extLst>
              <a:ext uri="{FF2B5EF4-FFF2-40B4-BE49-F238E27FC236}">
                <a16:creationId xmlns="" xmlns:a16="http://schemas.microsoft.com/office/drawing/2014/main" id="{BF58B56E-CDEA-2C4C-A0F4-08DD3B6561BE}"/>
              </a:ext>
            </a:extLst>
          </p:cNvPr>
          <p:cNvCxnSpPr>
            <a:cxnSpLocks/>
            <a:stCxn id="81" idx="3"/>
            <a:endCxn id="57" idx="1"/>
          </p:cNvCxnSpPr>
          <p:nvPr/>
        </p:nvCxnSpPr>
        <p:spPr>
          <a:xfrm>
            <a:off x="1590246" y="3939246"/>
            <a:ext cx="690363" cy="123986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직사각형 89">
            <a:extLst>
              <a:ext uri="{FF2B5EF4-FFF2-40B4-BE49-F238E27FC236}">
                <a16:creationId xmlns="" xmlns:a16="http://schemas.microsoft.com/office/drawing/2014/main" id="{A8B7E17C-3220-5749-A802-D4047F2AE978}"/>
              </a:ext>
            </a:extLst>
          </p:cNvPr>
          <p:cNvSpPr/>
          <p:nvPr/>
        </p:nvSpPr>
        <p:spPr>
          <a:xfrm>
            <a:off x="7560182" y="3653063"/>
            <a:ext cx="1114261" cy="59146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1" name="꺾인 연결선 215">
            <a:extLst>
              <a:ext uri="{FF2B5EF4-FFF2-40B4-BE49-F238E27FC236}">
                <a16:creationId xmlns="" xmlns:a16="http://schemas.microsoft.com/office/drawing/2014/main" id="{385BDBE6-07B0-5345-9476-FA06C3C0A90E}"/>
              </a:ext>
            </a:extLst>
          </p:cNvPr>
          <p:cNvCxnSpPr/>
          <p:nvPr/>
        </p:nvCxnSpPr>
        <p:spPr>
          <a:xfrm flipV="1">
            <a:off x="7560182" y="3375508"/>
            <a:ext cx="1833832" cy="402314"/>
          </a:xfrm>
          <a:prstGeom prst="bentConnector3">
            <a:avLst>
              <a:gd name="adj1" fmla="val 67215"/>
            </a:avLst>
          </a:prstGeom>
          <a:ln w="3810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꺾인 연결선 222">
            <a:extLst>
              <a:ext uri="{FF2B5EF4-FFF2-40B4-BE49-F238E27FC236}">
                <a16:creationId xmlns="" xmlns:a16="http://schemas.microsoft.com/office/drawing/2014/main" id="{55E56105-7CE4-C34B-BD42-ED5B564D702D}"/>
              </a:ext>
            </a:extLst>
          </p:cNvPr>
          <p:cNvCxnSpPr/>
          <p:nvPr/>
        </p:nvCxnSpPr>
        <p:spPr>
          <a:xfrm flipV="1">
            <a:off x="7571068" y="3620340"/>
            <a:ext cx="1721964" cy="265765"/>
          </a:xfrm>
          <a:prstGeom prst="bentConnector3">
            <a:avLst>
              <a:gd name="adj1" fmla="val 74023"/>
            </a:avLst>
          </a:prstGeom>
          <a:ln w="3810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꺾인 연결선 224">
            <a:extLst>
              <a:ext uri="{FF2B5EF4-FFF2-40B4-BE49-F238E27FC236}">
                <a16:creationId xmlns="" xmlns:a16="http://schemas.microsoft.com/office/drawing/2014/main" id="{5546455D-8FF8-C143-9493-ADAAEFB67897}"/>
              </a:ext>
            </a:extLst>
          </p:cNvPr>
          <p:cNvCxnSpPr/>
          <p:nvPr/>
        </p:nvCxnSpPr>
        <p:spPr>
          <a:xfrm>
            <a:off x="7571068" y="4001323"/>
            <a:ext cx="1711078" cy="547682"/>
          </a:xfrm>
          <a:prstGeom prst="bentConnector3">
            <a:avLst>
              <a:gd name="adj1" fmla="val 74811"/>
            </a:avLst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꺾인 연결선 227">
            <a:extLst>
              <a:ext uri="{FF2B5EF4-FFF2-40B4-BE49-F238E27FC236}">
                <a16:creationId xmlns="" xmlns:a16="http://schemas.microsoft.com/office/drawing/2014/main" id="{BE872F45-D69F-3E41-B764-269AE0AC096D}"/>
              </a:ext>
            </a:extLst>
          </p:cNvPr>
          <p:cNvCxnSpPr/>
          <p:nvPr/>
        </p:nvCxnSpPr>
        <p:spPr>
          <a:xfrm>
            <a:off x="7639463" y="4105306"/>
            <a:ext cx="1651139" cy="659072"/>
          </a:xfrm>
          <a:prstGeom prst="bentConnector3">
            <a:avLst>
              <a:gd name="adj1" fmla="val 67801"/>
            </a:avLst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타원 94">
            <a:extLst>
              <a:ext uri="{FF2B5EF4-FFF2-40B4-BE49-F238E27FC236}">
                <a16:creationId xmlns="" xmlns:a16="http://schemas.microsoft.com/office/drawing/2014/main" id="{26B1BA6C-DDCC-5441-AC7A-B2ACE5FBAD0A}"/>
              </a:ext>
            </a:extLst>
          </p:cNvPr>
          <p:cNvSpPr/>
          <p:nvPr/>
        </p:nvSpPr>
        <p:spPr>
          <a:xfrm>
            <a:off x="6421101" y="3320684"/>
            <a:ext cx="1292780" cy="1219161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cxnSp>
        <p:nvCxnSpPr>
          <p:cNvPr id="96" name="직선 화살표 연결선 95">
            <a:extLst>
              <a:ext uri="{FF2B5EF4-FFF2-40B4-BE49-F238E27FC236}">
                <a16:creationId xmlns="" xmlns:a16="http://schemas.microsoft.com/office/drawing/2014/main" id="{F0932A6E-D074-C84B-BA9B-B688763708C3}"/>
              </a:ext>
            </a:extLst>
          </p:cNvPr>
          <p:cNvCxnSpPr>
            <a:cxnSpLocks/>
          </p:cNvCxnSpPr>
          <p:nvPr/>
        </p:nvCxnSpPr>
        <p:spPr>
          <a:xfrm flipV="1">
            <a:off x="5869459" y="4001239"/>
            <a:ext cx="702069" cy="40466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화살표 연결선 97">
            <a:extLst>
              <a:ext uri="{FF2B5EF4-FFF2-40B4-BE49-F238E27FC236}">
                <a16:creationId xmlns="" xmlns:a16="http://schemas.microsoft.com/office/drawing/2014/main" id="{F41797EB-DE03-4448-A4F7-2E83E8F26CB7}"/>
              </a:ext>
            </a:extLst>
          </p:cNvPr>
          <p:cNvCxnSpPr>
            <a:cxnSpLocks/>
          </p:cNvCxnSpPr>
          <p:nvPr/>
        </p:nvCxnSpPr>
        <p:spPr>
          <a:xfrm flipH="1">
            <a:off x="6071348" y="4539845"/>
            <a:ext cx="896026" cy="439207"/>
          </a:xfrm>
          <a:prstGeom prst="straightConnector1">
            <a:avLst/>
          </a:prstGeom>
          <a:ln w="57150">
            <a:solidFill>
              <a:srgbClr val="FF7C8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>
            <a:extLst>
              <a:ext uri="{FF2B5EF4-FFF2-40B4-BE49-F238E27FC236}">
                <a16:creationId xmlns="" xmlns:a16="http://schemas.microsoft.com/office/drawing/2014/main" id="{082194DA-B7FD-C74D-A152-227FFB243136}"/>
              </a:ext>
            </a:extLst>
          </p:cNvPr>
          <p:cNvSpPr txBox="1"/>
          <p:nvPr/>
        </p:nvSpPr>
        <p:spPr>
          <a:xfrm>
            <a:off x="9061576" y="1776184"/>
            <a:ext cx="145323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worker APP</a:t>
            </a:r>
          </a:p>
          <a:p>
            <a:pPr algn="ctr"/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(multiple</a:t>
            </a:r>
          </a:p>
          <a:p>
            <a:pPr algn="ctr"/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client )</a:t>
            </a:r>
          </a:p>
          <a:p>
            <a:pPr algn="ctr"/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 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="" xmlns:a16="http://schemas.microsoft.com/office/drawing/2014/main" id="{E784ACEA-5D9C-F74D-A2F0-6FC0B231D716}"/>
              </a:ext>
            </a:extLst>
          </p:cNvPr>
          <p:cNvSpPr txBox="1"/>
          <p:nvPr/>
        </p:nvSpPr>
        <p:spPr>
          <a:xfrm>
            <a:off x="6340872" y="3614882"/>
            <a:ext cx="1453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Channel</a:t>
            </a:r>
          </a:p>
          <a:p>
            <a:pPr algn="ctr"/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Group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cxnSp>
        <p:nvCxnSpPr>
          <p:cNvPr id="101" name="꺾인 연결선 254">
            <a:extLst>
              <a:ext uri="{FF2B5EF4-FFF2-40B4-BE49-F238E27FC236}">
                <a16:creationId xmlns="" xmlns:a16="http://schemas.microsoft.com/office/drawing/2014/main" id="{A7D373A1-3BF6-4C40-83B7-DD9C082ED5B5}"/>
              </a:ext>
            </a:extLst>
          </p:cNvPr>
          <p:cNvCxnSpPr/>
          <p:nvPr/>
        </p:nvCxnSpPr>
        <p:spPr>
          <a:xfrm rot="10800000" flipV="1">
            <a:off x="7639464" y="3272436"/>
            <a:ext cx="1754553" cy="347904"/>
          </a:xfrm>
          <a:prstGeom prst="bentConnector3">
            <a:avLst>
              <a:gd name="adj1" fmla="val 84744"/>
            </a:avLst>
          </a:prstGeom>
          <a:ln w="38100">
            <a:solidFill>
              <a:srgbClr val="FF7C8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7239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algn="r"/>
            <a:r>
              <a: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서비스 구성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RabbitMQ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10" name="텍스트 개체 틀 4"/>
          <p:cNvSpPr>
            <a:spLocks noGrp="1"/>
          </p:cNvSpPr>
          <p:nvPr>
            <p:ph type="body" sz="quarter" idx="12"/>
          </p:nvPr>
        </p:nvSpPr>
        <p:spPr>
          <a:xfrm>
            <a:off x="234132" y="828303"/>
            <a:ext cx="2628811" cy="358240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spcBef>
                <a:spcPct val="20000"/>
              </a:spcBef>
            </a:pPr>
            <a:r>
              <a:rPr lang="en-US" altLang="ko-KR" sz="1600" dirty="0">
                <a:solidFill>
                  <a:srgbClr val="50646E"/>
                </a:solidFill>
                <a:latin typeface="한컴 백제 B" panose="02020603020101020101" pitchFamily="18" charset="-127"/>
                <a:ea typeface="한컴 백제 B" panose="02020603020101020101" pitchFamily="18" charset="-127"/>
              </a:rPr>
              <a:t>Factory Pattern</a:t>
            </a:r>
          </a:p>
          <a:p>
            <a:pPr defTabSz="914400">
              <a:spcBef>
                <a:spcPct val="20000"/>
              </a:spcBef>
            </a:pPr>
            <a:endParaRPr lang="ko-KR" altLang="en-US" sz="1600" dirty="0">
              <a:solidFill>
                <a:srgbClr val="50646E"/>
              </a:solidFill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="" xmlns:a16="http://schemas.microsoft.com/office/drawing/2014/main" id="{E5F0A0CA-1790-4A49-865A-304B2E5D52B3}"/>
              </a:ext>
            </a:extLst>
          </p:cNvPr>
          <p:cNvSpPr/>
          <p:nvPr/>
        </p:nvSpPr>
        <p:spPr>
          <a:xfrm>
            <a:off x="525397" y="2303093"/>
            <a:ext cx="3396322" cy="2507333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6D0716F5-1BEA-7543-9C02-35D366F9B8F3}"/>
              </a:ext>
            </a:extLst>
          </p:cNvPr>
          <p:cNvSpPr txBox="1"/>
          <p:nvPr/>
        </p:nvSpPr>
        <p:spPr>
          <a:xfrm>
            <a:off x="788300" y="1776184"/>
            <a:ext cx="2445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Manager App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="" xmlns:a16="http://schemas.microsoft.com/office/drawing/2014/main" id="{2077FCAA-6553-A745-A693-20ED8900D2C8}"/>
              </a:ext>
            </a:extLst>
          </p:cNvPr>
          <p:cNvGrpSpPr/>
          <p:nvPr/>
        </p:nvGrpSpPr>
        <p:grpSpPr>
          <a:xfrm>
            <a:off x="767923" y="2603124"/>
            <a:ext cx="1371600" cy="1055920"/>
            <a:chOff x="3380003" y="4724420"/>
            <a:chExt cx="1371600" cy="1055920"/>
          </a:xfrm>
        </p:grpSpPr>
        <p:grpSp>
          <p:nvGrpSpPr>
            <p:cNvPr id="9" name="그룹 8">
              <a:extLst>
                <a:ext uri="{FF2B5EF4-FFF2-40B4-BE49-F238E27FC236}">
                  <a16:creationId xmlns="" xmlns:a16="http://schemas.microsoft.com/office/drawing/2014/main" id="{642A1F8C-0DDD-1F45-94B9-17C58D670C0C}"/>
                </a:ext>
              </a:extLst>
            </p:cNvPr>
            <p:cNvGrpSpPr/>
            <p:nvPr/>
          </p:nvGrpSpPr>
          <p:grpSpPr>
            <a:xfrm>
              <a:off x="3635837" y="4724420"/>
              <a:ext cx="805544" cy="1055920"/>
              <a:chOff x="1426037" y="4648216"/>
              <a:chExt cx="805544" cy="1055920"/>
            </a:xfrm>
          </p:grpSpPr>
          <p:sp>
            <p:nvSpPr>
              <p:cNvPr id="12" name="타원 11">
                <a:extLst>
                  <a:ext uri="{FF2B5EF4-FFF2-40B4-BE49-F238E27FC236}">
                    <a16:creationId xmlns="" xmlns:a16="http://schemas.microsoft.com/office/drawing/2014/main" id="{E0F40C96-FFA6-5349-839B-4322D301595B}"/>
                  </a:ext>
                </a:extLst>
              </p:cNvPr>
              <p:cNvSpPr/>
              <p:nvPr/>
            </p:nvSpPr>
            <p:spPr>
              <a:xfrm>
                <a:off x="1426037" y="4898592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="" xmlns:a16="http://schemas.microsoft.com/office/drawing/2014/main" id="{2CD3DA56-87F6-4644-B16B-2E417728CDA1}"/>
                  </a:ext>
                </a:extLst>
              </p:cNvPr>
              <p:cNvSpPr/>
              <p:nvPr/>
            </p:nvSpPr>
            <p:spPr>
              <a:xfrm>
                <a:off x="1426037" y="4767954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  <p:sp>
            <p:nvSpPr>
              <p:cNvPr id="14" name="타원 13">
                <a:extLst>
                  <a:ext uri="{FF2B5EF4-FFF2-40B4-BE49-F238E27FC236}">
                    <a16:creationId xmlns="" xmlns:a16="http://schemas.microsoft.com/office/drawing/2014/main" id="{539D1251-54EB-5841-A369-4A65FFF92340}"/>
                  </a:ext>
                </a:extLst>
              </p:cNvPr>
              <p:cNvSpPr/>
              <p:nvPr/>
            </p:nvSpPr>
            <p:spPr>
              <a:xfrm>
                <a:off x="1426037" y="4648216"/>
                <a:ext cx="805544" cy="80554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한컴 백제 B" panose="02020603020101020101" pitchFamily="18" charset="-127"/>
                  <a:ea typeface="한컴 백제 B" panose="02020603020101020101" pitchFamily="18" charset="-127"/>
                </a:endParaRP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="" xmlns:a16="http://schemas.microsoft.com/office/drawing/2014/main" id="{0C23BA4C-2E81-894B-B495-1B6FE2FBCC14}"/>
                </a:ext>
              </a:extLst>
            </p:cNvPr>
            <p:cNvSpPr txBox="1"/>
            <p:nvPr/>
          </p:nvSpPr>
          <p:spPr>
            <a:xfrm>
              <a:off x="3380003" y="4942526"/>
              <a:ext cx="13716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latin typeface="한컴 백제 B" panose="02020603020101020101" pitchFamily="18" charset="-127"/>
                  <a:ea typeface="한컴 백제 B" panose="02020603020101020101" pitchFamily="18" charset="-127"/>
                </a:rPr>
                <a:t>consumer</a:t>
              </a:r>
              <a:endPara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endParaRPr>
            </a:p>
          </p:txBody>
        </p:sp>
      </p:grpSp>
      <p:cxnSp>
        <p:nvCxnSpPr>
          <p:cNvPr id="15" name="직선 화살표 연결선 14">
            <a:extLst>
              <a:ext uri="{FF2B5EF4-FFF2-40B4-BE49-F238E27FC236}">
                <a16:creationId xmlns="" xmlns:a16="http://schemas.microsoft.com/office/drawing/2014/main" id="{52C95938-56FB-544E-BD64-EC1E4CE6C098}"/>
              </a:ext>
            </a:extLst>
          </p:cNvPr>
          <p:cNvCxnSpPr>
            <a:cxnSpLocks/>
          </p:cNvCxnSpPr>
          <p:nvPr/>
        </p:nvCxnSpPr>
        <p:spPr>
          <a:xfrm>
            <a:off x="-7055" y="3111235"/>
            <a:ext cx="882700" cy="3759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="" xmlns:a16="http://schemas.microsoft.com/office/drawing/2014/main" id="{090D4569-04A4-6440-BD88-839B78E4AF7C}"/>
              </a:ext>
            </a:extLst>
          </p:cNvPr>
          <p:cNvCxnSpPr>
            <a:cxnSpLocks/>
          </p:cNvCxnSpPr>
          <p:nvPr/>
        </p:nvCxnSpPr>
        <p:spPr>
          <a:xfrm flipH="1">
            <a:off x="0" y="4219980"/>
            <a:ext cx="961452" cy="0"/>
          </a:xfrm>
          <a:prstGeom prst="straightConnector1">
            <a:avLst/>
          </a:prstGeom>
          <a:ln w="57150">
            <a:solidFill>
              <a:srgbClr val="FF7C8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그룹 16">
            <a:extLst>
              <a:ext uri="{FF2B5EF4-FFF2-40B4-BE49-F238E27FC236}">
                <a16:creationId xmlns="" xmlns:a16="http://schemas.microsoft.com/office/drawing/2014/main" id="{5F468EEA-852D-1C4D-8070-4F77D40292C3}"/>
              </a:ext>
            </a:extLst>
          </p:cNvPr>
          <p:cNvGrpSpPr/>
          <p:nvPr/>
        </p:nvGrpSpPr>
        <p:grpSpPr>
          <a:xfrm>
            <a:off x="860695" y="3812530"/>
            <a:ext cx="1371600" cy="826221"/>
            <a:chOff x="5763985" y="5326964"/>
            <a:chExt cx="1371600" cy="826221"/>
          </a:xfrm>
        </p:grpSpPr>
        <p:sp>
          <p:nvSpPr>
            <p:cNvPr id="18" name="타원 17">
              <a:extLst>
                <a:ext uri="{FF2B5EF4-FFF2-40B4-BE49-F238E27FC236}">
                  <a16:creationId xmlns="" xmlns:a16="http://schemas.microsoft.com/office/drawing/2014/main" id="{5A43AC47-E858-C544-939F-B9827177F4A9}"/>
                </a:ext>
              </a:extLst>
            </p:cNvPr>
            <p:cNvSpPr/>
            <p:nvPr/>
          </p:nvSpPr>
          <p:spPr>
            <a:xfrm>
              <a:off x="5867400" y="5326964"/>
              <a:ext cx="1164771" cy="82622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한컴 백제 B" panose="02020603020101020101" pitchFamily="18" charset="-127"/>
                <a:ea typeface="한컴 백제 B" panose="02020603020101020101" pitchFamily="18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="" xmlns:a16="http://schemas.microsoft.com/office/drawing/2014/main" id="{30A6374A-1BA8-7946-B5F6-95AD2CBA98C4}"/>
                </a:ext>
              </a:extLst>
            </p:cNvPr>
            <p:cNvSpPr txBox="1"/>
            <p:nvPr/>
          </p:nvSpPr>
          <p:spPr>
            <a:xfrm>
              <a:off x="5763985" y="5552168"/>
              <a:ext cx="13716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latin typeface="한컴 백제 B" panose="02020603020101020101" pitchFamily="18" charset="-127"/>
                  <a:ea typeface="한컴 백제 B" panose="02020603020101020101" pitchFamily="18" charset="-127"/>
                </a:rPr>
                <a:t>publisher</a:t>
              </a:r>
              <a:endParaRPr lang="ko-KR" altLang="en-US" sz="1600" dirty="0">
                <a:latin typeface="한컴 백제 B" panose="02020603020101020101" pitchFamily="18" charset="-127"/>
                <a:ea typeface="한컴 백제 B" panose="02020603020101020101" pitchFamily="18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="" xmlns:a16="http://schemas.microsoft.com/office/drawing/2014/main" id="{D35FE750-D571-954B-9ACF-4A9E64799C0A}"/>
              </a:ext>
            </a:extLst>
          </p:cNvPr>
          <p:cNvSpPr/>
          <p:nvPr/>
        </p:nvSpPr>
        <p:spPr>
          <a:xfrm>
            <a:off x="2487456" y="2379366"/>
            <a:ext cx="1292780" cy="1219161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="" xmlns:a16="http://schemas.microsoft.com/office/drawing/2014/main" id="{E2C3CF94-8FAC-6648-B224-60C529BFED26}"/>
              </a:ext>
            </a:extLst>
          </p:cNvPr>
          <p:cNvCxnSpPr>
            <a:cxnSpLocks/>
          </p:cNvCxnSpPr>
          <p:nvPr/>
        </p:nvCxnSpPr>
        <p:spPr>
          <a:xfrm flipV="1">
            <a:off x="1935814" y="3059921"/>
            <a:ext cx="702069" cy="40466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="" xmlns:a16="http://schemas.microsoft.com/office/drawing/2014/main" id="{54B19313-266D-D24B-8653-48B476B9BE05}"/>
              </a:ext>
            </a:extLst>
          </p:cNvPr>
          <p:cNvCxnSpPr>
            <a:cxnSpLocks/>
          </p:cNvCxnSpPr>
          <p:nvPr/>
        </p:nvCxnSpPr>
        <p:spPr>
          <a:xfrm flipH="1">
            <a:off x="2137703" y="3598527"/>
            <a:ext cx="896026" cy="439207"/>
          </a:xfrm>
          <a:prstGeom prst="straightConnector1">
            <a:avLst/>
          </a:prstGeom>
          <a:ln w="57150">
            <a:solidFill>
              <a:srgbClr val="FF7C8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128FB053-5853-4C42-871D-D43D7FCBA30E}"/>
              </a:ext>
            </a:extLst>
          </p:cNvPr>
          <p:cNvSpPr txBox="1"/>
          <p:nvPr/>
        </p:nvSpPr>
        <p:spPr>
          <a:xfrm>
            <a:off x="2407227" y="2673564"/>
            <a:ext cx="1453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Channel</a:t>
            </a:r>
          </a:p>
          <a:p>
            <a:pPr algn="ctr"/>
            <a:r>
              <a:rPr lang="en-US" altLang="ko-KR" dirty="0">
                <a:latin typeface="한컴 백제 B" panose="02020603020101020101" pitchFamily="18" charset="-127"/>
                <a:ea typeface="한컴 백제 B" panose="02020603020101020101" pitchFamily="18" charset="-127"/>
              </a:rPr>
              <a:t>Group</a:t>
            </a:r>
            <a:endParaRPr lang="ko-KR" altLang="en-US" dirty="0">
              <a:latin typeface="한컴 백제 B" panose="02020603020101020101" pitchFamily="18" charset="-127"/>
              <a:ea typeface="한컴 백제 B" panose="02020603020101020101" pitchFamily="18" charset="-127"/>
            </a:endParaRP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="" xmlns:a16="http://schemas.microsoft.com/office/drawing/2014/main" id="{A2FF7B9C-8C68-E141-998E-8E746ACAD168}"/>
              </a:ext>
            </a:extLst>
          </p:cNvPr>
          <p:cNvCxnSpPr>
            <a:cxnSpLocks/>
          </p:cNvCxnSpPr>
          <p:nvPr/>
        </p:nvCxnSpPr>
        <p:spPr>
          <a:xfrm flipH="1">
            <a:off x="1546495" y="3097013"/>
            <a:ext cx="400871" cy="794985"/>
          </a:xfrm>
          <a:prstGeom prst="straightConnector1">
            <a:avLst/>
          </a:prstGeom>
          <a:ln w="57150">
            <a:solidFill>
              <a:srgbClr val="FF7C8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그림 31" descr="스크린샷이(가) 표시된 사진&#10;&#10;자동 생성된 설명">
            <a:extLst>
              <a:ext uri="{FF2B5EF4-FFF2-40B4-BE49-F238E27FC236}">
                <a16:creationId xmlns="" xmlns:a16="http://schemas.microsoft.com/office/drawing/2014/main" id="{AF2F9366-233A-B54C-B020-2032B1F7F8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628" y="2084554"/>
            <a:ext cx="6085495" cy="2887703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="" xmlns:a16="http://schemas.microsoft.com/office/drawing/2014/main" id="{4069919D-A155-B141-B1AA-C2948E88027F}"/>
              </a:ext>
            </a:extLst>
          </p:cNvPr>
          <p:cNvSpPr/>
          <p:nvPr/>
        </p:nvSpPr>
        <p:spPr>
          <a:xfrm>
            <a:off x="654098" y="5063721"/>
            <a:ext cx="938520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Helvetica Neue" panose="02000503000000020004" pitchFamily="2" charset="0"/>
              </a:rPr>
              <a:t>// </a:t>
            </a:r>
            <a:r>
              <a:rPr lang="ko-KR" altLang="en-US" dirty="0">
                <a:latin typeface="Helvetica Neue" panose="02000503000000020004" pitchFamily="2" charset="0"/>
              </a:rPr>
              <a:t>공통 </a:t>
            </a:r>
            <a:r>
              <a:rPr lang="en-US" altLang="ko-KR" dirty="0">
                <a:latin typeface="Helvetica Neue" panose="02000503000000020004" pitchFamily="2" charset="0"/>
              </a:rPr>
              <a:t>- </a:t>
            </a:r>
            <a:r>
              <a:rPr lang="ko-KR" altLang="en-US" dirty="0">
                <a:latin typeface="Helvetica Neue" panose="02000503000000020004" pitchFamily="2" charset="0"/>
              </a:rPr>
              <a:t>빨대와 컵 준비</a:t>
            </a:r>
          </a:p>
          <a:p>
            <a:r>
              <a:rPr lang="en" altLang="x-none" dirty="0" err="1">
                <a:latin typeface="Helvetica Neue" panose="02000503000000020004" pitchFamily="2" charset="0"/>
              </a:rPr>
              <a:t>getStraw</a:t>
            </a:r>
            <a:r>
              <a:rPr lang="en" altLang="x-none" dirty="0">
                <a:latin typeface="Helvetica Neue" panose="02000503000000020004" pitchFamily="2" charset="0"/>
              </a:rPr>
              <a:t>();</a:t>
            </a:r>
          </a:p>
          <a:p>
            <a:r>
              <a:rPr lang="en" altLang="x-none" dirty="0" err="1">
                <a:latin typeface="Helvetica Neue" panose="02000503000000020004" pitchFamily="2" charset="0"/>
              </a:rPr>
              <a:t>getCup</a:t>
            </a:r>
            <a:r>
              <a:rPr lang="en" altLang="x-none" dirty="0">
                <a:latin typeface="Helvetica Neue" panose="02000503000000020004" pitchFamily="2" charset="0"/>
              </a:rPr>
              <a:t>();</a:t>
            </a:r>
          </a:p>
          <a:p>
            <a:r>
              <a:rPr lang="en" altLang="x-none" dirty="0">
                <a:latin typeface="Helvetica Neue" panose="02000503000000020004" pitchFamily="2" charset="0"/>
              </a:rPr>
              <a:t>// </a:t>
            </a:r>
            <a:r>
              <a:rPr lang="ko-KR" altLang="en-US" dirty="0">
                <a:latin typeface="Helvetica Neue" panose="02000503000000020004" pitchFamily="2" charset="0"/>
              </a:rPr>
              <a:t>가변 </a:t>
            </a:r>
            <a:r>
              <a:rPr lang="en-US" altLang="ko-KR" dirty="0">
                <a:latin typeface="Helvetica Neue" panose="02000503000000020004" pitchFamily="2" charset="0"/>
              </a:rPr>
              <a:t>- </a:t>
            </a:r>
            <a:r>
              <a:rPr lang="ko-KR" altLang="en-US" dirty="0">
                <a:latin typeface="Helvetica Neue" panose="02000503000000020004" pitchFamily="2" charset="0"/>
              </a:rPr>
              <a:t>음료 제조</a:t>
            </a:r>
          </a:p>
          <a:p>
            <a:r>
              <a:rPr lang="en" altLang="x-none" dirty="0" err="1">
                <a:latin typeface="Helvetica Neue" panose="02000503000000020004" pitchFamily="2" charset="0"/>
              </a:rPr>
              <a:t>CafeReceiver</a:t>
            </a:r>
            <a:r>
              <a:rPr lang="en" altLang="x-none" dirty="0">
                <a:latin typeface="Helvetica Neue" panose="02000503000000020004" pitchFamily="2" charset="0"/>
              </a:rPr>
              <a:t> </a:t>
            </a:r>
            <a:r>
              <a:rPr lang="en" altLang="x-none" dirty="0" err="1">
                <a:latin typeface="Helvetica Neue" panose="02000503000000020004" pitchFamily="2" charset="0"/>
              </a:rPr>
              <a:t>cafeReceiver</a:t>
            </a:r>
            <a:r>
              <a:rPr lang="en" altLang="x-none" dirty="0">
                <a:latin typeface="Helvetica Neue" panose="02000503000000020004" pitchFamily="2" charset="0"/>
              </a:rPr>
              <a:t> = </a:t>
            </a:r>
            <a:r>
              <a:rPr lang="en" altLang="x-none" dirty="0" err="1">
                <a:latin typeface="Helvetica Neue" panose="02000503000000020004" pitchFamily="2" charset="0"/>
              </a:rPr>
              <a:t>CafeReceiverFactory.getCafeReceiver</a:t>
            </a:r>
            <a:r>
              <a:rPr lang="en" altLang="x-none" dirty="0">
                <a:latin typeface="Helvetica Neue" panose="02000503000000020004" pitchFamily="2" charset="0"/>
              </a:rPr>
              <a:t>(type);</a:t>
            </a:r>
          </a:p>
          <a:p>
            <a:r>
              <a:rPr lang="en" altLang="x-none" dirty="0" err="1">
                <a:latin typeface="Helvetica Neue" panose="02000503000000020004" pitchFamily="2" charset="0"/>
              </a:rPr>
              <a:t>cafeReceiver.make</a:t>
            </a:r>
            <a:r>
              <a:rPr lang="en" altLang="x-none" dirty="0">
                <a:latin typeface="Helvetica Neue" panose="02000503000000020004" pitchFamily="2" charset="0"/>
              </a:rPr>
              <a:t>(message);</a:t>
            </a:r>
            <a:endParaRPr lang="en" altLang="x-none" dirty="0">
              <a:effectLst/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8588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한컴 백제 B"/>
        <a:ea typeface="한컴 백제 B"/>
        <a:cs typeface=""/>
      </a:majorFont>
      <a:minorFont>
        <a:latin typeface="한컴 백제 M"/>
        <a:ea typeface="한컴 백제 M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디자인 사용자 지정">
  <a:themeElements>
    <a:clrScheme name="다우색상">
      <a:dk1>
        <a:sysClr val="windowText" lastClr="000000"/>
      </a:dk1>
      <a:lt1>
        <a:srgbClr val="FFFFFF"/>
      </a:lt1>
      <a:dk2>
        <a:srgbClr val="323C46"/>
      </a:dk2>
      <a:lt2>
        <a:srgbClr val="FFFFFF"/>
      </a:lt2>
      <a:accent1>
        <a:srgbClr val="2482C8"/>
      </a:accent1>
      <a:accent2>
        <a:srgbClr val="005AAA"/>
      </a:accent2>
      <a:accent3>
        <a:srgbClr val="68AEE0"/>
      </a:accent3>
      <a:accent4>
        <a:srgbClr val="50646E"/>
      </a:accent4>
      <a:accent5>
        <a:srgbClr val="8C9398"/>
      </a:accent5>
      <a:accent6>
        <a:srgbClr val="B4BCBE"/>
      </a:accent6>
      <a:hlink>
        <a:srgbClr val="005AAA"/>
      </a:hlink>
      <a:folHlink>
        <a:srgbClr val="8C9398"/>
      </a:folHlink>
    </a:clrScheme>
    <a:fontScheme name="사용자 지정 2">
      <a:majorFont>
        <a:latin typeface="한컴 백제 B"/>
        <a:ea typeface="한컴 백제 B"/>
        <a:cs typeface=""/>
      </a:majorFont>
      <a:minorFont>
        <a:latin typeface="한컴 백제 M"/>
        <a:ea typeface="한컴 백제 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2016</TotalTime>
  <Words>924</Words>
  <Application>Microsoft Office PowerPoint</Application>
  <PresentationFormat>사용자 지정</PresentationFormat>
  <Paragraphs>274</Paragraphs>
  <Slides>15</Slides>
  <Notes>12</Notes>
  <HiddenSlides>0</HiddenSlides>
  <MMClips>0</MMClips>
  <ScaleCrop>false</ScaleCrop>
  <HeadingPairs>
    <vt:vector size="4" baseType="variant">
      <vt:variant>
        <vt:lpstr>테마</vt:lpstr>
      </vt:variant>
      <vt:variant>
        <vt:i4>2</vt:i4>
      </vt:variant>
      <vt:variant>
        <vt:lpstr>슬라이드 제목</vt:lpstr>
      </vt:variant>
      <vt:variant>
        <vt:i4>15</vt:i4>
      </vt:variant>
    </vt:vector>
  </HeadingPairs>
  <TitlesOfParts>
    <vt:vector size="17" baseType="lpstr">
      <vt:lpstr>Office 테마</vt:lpstr>
      <vt:lpstr>디자인 사용자 지정</vt:lpstr>
      <vt:lpstr>도전하는 토끼</vt:lpstr>
      <vt:lpstr>Table of Contents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user</cp:lastModifiedBy>
  <cp:revision>221</cp:revision>
  <dcterms:created xsi:type="dcterms:W3CDTF">2018-09-10T06:50:11Z</dcterms:created>
  <dcterms:modified xsi:type="dcterms:W3CDTF">2020-06-03T08:09:12Z</dcterms:modified>
</cp:coreProperties>
</file>

<file path=docProps/thumbnail.jpeg>
</file>